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643" r:id="rId1"/>
  </p:sldMasterIdLst>
  <p:notesMasterIdLst>
    <p:notesMasterId r:id="rId11"/>
  </p:notesMasterIdLst>
  <p:sldIdLst>
    <p:sldId id="256" r:id="rId2"/>
    <p:sldId id="257" r:id="rId3"/>
    <p:sldId id="267" r:id="rId4"/>
    <p:sldId id="268" r:id="rId5"/>
    <p:sldId id="259" r:id="rId6"/>
    <p:sldId id="266" r:id="rId7"/>
    <p:sldId id="269" r:id="rId8"/>
    <p:sldId id="270" r:id="rId9"/>
    <p:sldId id="271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0" d="100"/>
          <a:sy n="120" d="100"/>
        </p:scale>
        <p:origin x="-77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6" Type="http://schemas.openxmlformats.org/officeDocument/2006/relationships/image" Target="../media/image8.png"/><Relationship Id="rId7" Type="http://schemas.openxmlformats.org/officeDocument/2006/relationships/image" Target="../media/image9.png"/><Relationship Id="rId8" Type="http://schemas.openxmlformats.org/officeDocument/2006/relationships/image" Target="../media/image10.png"/><Relationship Id="rId9" Type="http://schemas.openxmlformats.org/officeDocument/2006/relationships/image" Target="../media/image11.png"/><Relationship Id="rId1" Type="http://schemas.openxmlformats.org/officeDocument/2006/relationships/image" Target="../media/image3.png"/><Relationship Id="rId2" Type="http://schemas.openxmlformats.org/officeDocument/2006/relationships/image" Target="../media/image4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4" Type="http://schemas.openxmlformats.org/officeDocument/2006/relationships/image" Target="../media/image4.png"/><Relationship Id="rId5" Type="http://schemas.openxmlformats.org/officeDocument/2006/relationships/image" Target="../media/image8.png"/><Relationship Id="rId6" Type="http://schemas.openxmlformats.org/officeDocument/2006/relationships/image" Target="../media/image9.png"/><Relationship Id="rId7" Type="http://schemas.openxmlformats.org/officeDocument/2006/relationships/image" Target="../media/image5.png"/><Relationship Id="rId8" Type="http://schemas.openxmlformats.org/officeDocument/2006/relationships/image" Target="../media/image7.png"/><Relationship Id="rId9" Type="http://schemas.openxmlformats.org/officeDocument/2006/relationships/image" Target="../media/image6.png"/><Relationship Id="rId1" Type="http://schemas.openxmlformats.org/officeDocument/2006/relationships/image" Target="../media/image3.png"/><Relationship Id="rId2" Type="http://schemas.openxmlformats.org/officeDocument/2006/relationships/image" Target="../media/image10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94BD1B7-2838-49F1-849E-2CA414A53CCA}" type="doc">
      <dgm:prSet loTypeId="urn:microsoft.com/office/officeart/2005/8/layout/cycle3" loCatId="cycle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PH"/>
        </a:p>
      </dgm:t>
    </dgm:pt>
    <dgm:pt modelId="{82CD5552-EDDC-4ABF-93E7-EB3D57A5E9FF}">
      <dgm:prSet phldrT="[Text]"/>
      <dgm:spPr>
        <a:xfrm>
          <a:off x="3416101" y="2747"/>
          <a:ext cx="1295796" cy="842267"/>
        </a:xfrm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n-PH" dirty="0">
            <a:solidFill>
              <a:sysClr val="window" lastClr="FFFFFF"/>
            </a:solidFill>
            <a:latin typeface="Corbel" panose="020B0503020204020204"/>
            <a:ea typeface="+mn-ea"/>
            <a:cs typeface="+mn-cs"/>
          </a:endParaRPr>
        </a:p>
      </dgm:t>
    </dgm:pt>
    <dgm:pt modelId="{E406881C-D2B8-432E-B711-A4D9E5FCF8D9}" type="parTrans" cxnId="{218FF4C0-2B7C-4BBF-938C-DA5FF23C07A1}">
      <dgm:prSet/>
      <dgm:spPr/>
      <dgm:t>
        <a:bodyPr/>
        <a:lstStyle/>
        <a:p>
          <a:endParaRPr lang="en-PH"/>
        </a:p>
      </dgm:t>
    </dgm:pt>
    <dgm:pt modelId="{7B7FDE38-8EBA-4A54-AB79-E0B9E122BD6D}" type="sibTrans" cxnId="{218FF4C0-2B7C-4BBF-938C-DA5FF23C07A1}">
      <dgm:prSet/>
      <dgm:spPr>
        <a:xfrm>
          <a:off x="1659487" y="423881"/>
          <a:ext cx="4809024" cy="4809024"/>
        </a:xfrm>
      </dgm:spPr>
      <dgm:t>
        <a:bodyPr/>
        <a:lstStyle/>
        <a:p>
          <a:endParaRPr lang="en-PH"/>
        </a:p>
      </dgm:t>
    </dgm:pt>
    <dgm:pt modelId="{F566C907-FFE5-40D0-967A-89122F5F1D71}">
      <dgm:prSet phldrT="[Text]"/>
      <dgm:spPr>
        <a:xfrm>
          <a:off x="5296025" y="908071"/>
          <a:ext cx="1295796" cy="842267"/>
        </a:xfrm>
        <a:blipFill rotWithShape="0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en-PH" dirty="0">
            <a:solidFill>
              <a:sysClr val="window" lastClr="FFFFFF"/>
            </a:solidFill>
            <a:latin typeface="Corbel" panose="020B0503020204020204"/>
            <a:ea typeface="+mn-ea"/>
            <a:cs typeface="+mn-cs"/>
          </a:endParaRPr>
        </a:p>
      </dgm:t>
    </dgm:pt>
    <dgm:pt modelId="{A94805A5-8398-47B4-8AFF-1FCEB5534BE7}" type="parTrans" cxnId="{36074B46-609B-4965-A984-0DC3E4FAAE08}">
      <dgm:prSet/>
      <dgm:spPr/>
      <dgm:t>
        <a:bodyPr/>
        <a:lstStyle/>
        <a:p>
          <a:endParaRPr lang="en-PH"/>
        </a:p>
      </dgm:t>
    </dgm:pt>
    <dgm:pt modelId="{FAB4429D-0B41-40F9-BDD3-F0BB0B61ED39}" type="sibTrans" cxnId="{36074B46-609B-4965-A984-0DC3E4FAAE08}">
      <dgm:prSet/>
      <dgm:spPr>
        <a:xfrm>
          <a:off x="1659487" y="423881"/>
          <a:ext cx="4809024" cy="4809024"/>
        </a:xfrm>
      </dgm:spPr>
      <dgm:t>
        <a:bodyPr/>
        <a:lstStyle/>
        <a:p>
          <a:endParaRPr lang="en-PH"/>
        </a:p>
      </dgm:t>
    </dgm:pt>
    <dgm:pt modelId="{C2BE6F88-3158-40F1-9EF7-FC815550C1D8}">
      <dgm:prSet phldrT="[Text]"/>
      <dgm:spPr>
        <a:xfrm>
          <a:off x="2372822" y="4573651"/>
          <a:ext cx="1295796" cy="842267"/>
        </a:xfrm>
        <a:blipFill rotWithShape="0"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endParaRPr lang="en-PH" dirty="0">
            <a:solidFill>
              <a:sysClr val="window" lastClr="FFFFFF"/>
            </a:solidFill>
            <a:latin typeface="Corbel" panose="020B0503020204020204"/>
            <a:ea typeface="+mn-ea"/>
            <a:cs typeface="+mn-cs"/>
          </a:endParaRPr>
        </a:p>
      </dgm:t>
    </dgm:pt>
    <dgm:pt modelId="{22810BE3-2171-426A-9581-FE0BC083AADE}" type="parTrans" cxnId="{83DB06AF-D913-4765-AB99-2FBA073261A4}">
      <dgm:prSet/>
      <dgm:spPr/>
      <dgm:t>
        <a:bodyPr/>
        <a:lstStyle/>
        <a:p>
          <a:endParaRPr lang="en-PH"/>
        </a:p>
      </dgm:t>
    </dgm:pt>
    <dgm:pt modelId="{AF204D53-617C-4C2C-8AAB-87F99D6BC612}" type="sibTrans" cxnId="{83DB06AF-D913-4765-AB99-2FBA073261A4}">
      <dgm:prSet/>
      <dgm:spPr>
        <a:xfrm>
          <a:off x="1659487" y="423881"/>
          <a:ext cx="4809024" cy="4809024"/>
        </a:xfrm>
      </dgm:spPr>
      <dgm:t>
        <a:bodyPr/>
        <a:lstStyle/>
        <a:p>
          <a:endParaRPr lang="en-PH"/>
        </a:p>
      </dgm:t>
    </dgm:pt>
    <dgm:pt modelId="{05A71429-0F1E-4BD8-8ABF-E9A1917E28A1}">
      <dgm:prSet phldrT="[Text]"/>
      <dgm:spPr>
        <a:xfrm>
          <a:off x="1536178" y="908071"/>
          <a:ext cx="1295796" cy="842267"/>
        </a:xfrm>
        <a:blipFill rotWithShape="0">
          <a:blip xmlns:r="http://schemas.openxmlformats.org/officeDocument/2006/relationships" r:embed="rId4"/>
          <a:stretch>
            <a:fillRect/>
          </a:stretch>
        </a:blipFill>
      </dgm:spPr>
      <dgm:t>
        <a:bodyPr/>
        <a:lstStyle/>
        <a:p>
          <a:endParaRPr lang="en-PH" dirty="0">
            <a:solidFill>
              <a:sysClr val="window" lastClr="FFFFFF"/>
            </a:solidFill>
            <a:latin typeface="Corbel" panose="020B0503020204020204"/>
            <a:ea typeface="+mn-ea"/>
            <a:cs typeface="+mn-cs"/>
          </a:endParaRPr>
        </a:p>
      </dgm:t>
    </dgm:pt>
    <dgm:pt modelId="{EE4EA97F-48E8-4285-B6C7-F31EEC220F6B}" type="parTrans" cxnId="{132CA005-0FF8-448B-A03A-36F387365D6C}">
      <dgm:prSet/>
      <dgm:spPr/>
      <dgm:t>
        <a:bodyPr/>
        <a:lstStyle/>
        <a:p>
          <a:endParaRPr lang="en-PH"/>
        </a:p>
      </dgm:t>
    </dgm:pt>
    <dgm:pt modelId="{B89B60A9-3A25-45F6-AE92-CDD81C983568}" type="sibTrans" cxnId="{132CA005-0FF8-448B-A03A-36F387365D6C}">
      <dgm:prSet/>
      <dgm:spPr>
        <a:xfrm>
          <a:off x="1659487" y="423881"/>
          <a:ext cx="4809024" cy="4809024"/>
        </a:xfrm>
      </dgm:spPr>
      <dgm:t>
        <a:bodyPr/>
        <a:lstStyle/>
        <a:p>
          <a:endParaRPr lang="en-PH"/>
        </a:p>
      </dgm:t>
    </dgm:pt>
    <dgm:pt modelId="{A1FB377F-8F62-486D-9D43-5A0C7A226CCB}">
      <dgm:prSet phldrT="[Text]"/>
      <dgm:spPr>
        <a:xfrm>
          <a:off x="1071875" y="2942314"/>
          <a:ext cx="1295796" cy="842267"/>
        </a:xfrm>
        <a:blipFill rotWithShape="0">
          <a:blip xmlns:r="http://schemas.openxmlformats.org/officeDocument/2006/relationships" r:embed="rId5"/>
          <a:stretch>
            <a:fillRect/>
          </a:stretch>
        </a:blipFill>
      </dgm:spPr>
      <dgm:t>
        <a:bodyPr/>
        <a:lstStyle/>
        <a:p>
          <a:endParaRPr lang="en-PH" dirty="0">
            <a:solidFill>
              <a:sysClr val="window" lastClr="FFFFFF"/>
            </a:solidFill>
            <a:latin typeface="Corbel" panose="020B0503020204020204"/>
            <a:ea typeface="+mn-ea"/>
            <a:cs typeface="+mn-cs"/>
          </a:endParaRPr>
        </a:p>
      </dgm:t>
    </dgm:pt>
    <dgm:pt modelId="{8317107E-A56F-4B19-8B2A-2A1F41537569}" type="parTrans" cxnId="{1889B81F-480D-4782-BF8F-E2FB05AE4168}">
      <dgm:prSet/>
      <dgm:spPr/>
      <dgm:t>
        <a:bodyPr/>
        <a:lstStyle/>
        <a:p>
          <a:endParaRPr lang="en-PH"/>
        </a:p>
      </dgm:t>
    </dgm:pt>
    <dgm:pt modelId="{57EF6A95-104A-4042-A37F-2A766C7CB097}" type="sibTrans" cxnId="{1889B81F-480D-4782-BF8F-E2FB05AE4168}">
      <dgm:prSet/>
      <dgm:spPr>
        <a:xfrm>
          <a:off x="1659487" y="423881"/>
          <a:ext cx="4809024" cy="4809024"/>
        </a:xfrm>
      </dgm:spPr>
      <dgm:t>
        <a:bodyPr/>
        <a:lstStyle/>
        <a:p>
          <a:endParaRPr lang="en-PH"/>
        </a:p>
      </dgm:t>
    </dgm:pt>
    <dgm:pt modelId="{AB400DAC-9360-4B85-9F77-443891D05D68}">
      <dgm:prSet phldrT="[Text]"/>
      <dgm:spPr>
        <a:xfrm>
          <a:off x="5760327" y="2942314"/>
          <a:ext cx="1295796" cy="842267"/>
        </a:xfrm>
        <a:blipFill rotWithShape="0">
          <a:blip xmlns:r="http://schemas.openxmlformats.org/officeDocument/2006/relationships" r:embed="rId6"/>
          <a:stretch>
            <a:fillRect/>
          </a:stretch>
        </a:blipFill>
      </dgm:spPr>
      <dgm:t>
        <a:bodyPr/>
        <a:lstStyle/>
        <a:p>
          <a:endParaRPr lang="en-PH" dirty="0">
            <a:solidFill>
              <a:sysClr val="window" lastClr="FFFFFF"/>
            </a:solidFill>
            <a:latin typeface="Corbel" panose="020B0503020204020204"/>
            <a:ea typeface="+mn-ea"/>
            <a:cs typeface="+mn-cs"/>
          </a:endParaRPr>
        </a:p>
      </dgm:t>
    </dgm:pt>
    <dgm:pt modelId="{DED0A676-7430-4428-9D9D-2F67BF62240B}" type="sibTrans" cxnId="{32F7DAA1-A93D-42BC-8C60-6F43717B369C}">
      <dgm:prSet/>
      <dgm:spPr>
        <a:xfrm>
          <a:off x="1659487" y="423881"/>
          <a:ext cx="4809024" cy="4809024"/>
        </a:xfrm>
      </dgm:spPr>
      <dgm:t>
        <a:bodyPr/>
        <a:lstStyle/>
        <a:p>
          <a:endParaRPr lang="en-PH"/>
        </a:p>
      </dgm:t>
    </dgm:pt>
    <dgm:pt modelId="{774FC34F-CFBA-467A-B09B-628211AD0FBB}" type="parTrans" cxnId="{32F7DAA1-A93D-42BC-8C60-6F43717B369C}">
      <dgm:prSet/>
      <dgm:spPr/>
      <dgm:t>
        <a:bodyPr/>
        <a:lstStyle/>
        <a:p>
          <a:endParaRPr lang="en-PH"/>
        </a:p>
      </dgm:t>
    </dgm:pt>
    <dgm:pt modelId="{84E07329-FAC5-4E9A-87E8-654C5C75DC50}">
      <dgm:prSet phldrT="[Text]"/>
      <dgm:spPr>
        <a:xfrm>
          <a:off x="4459380" y="4573651"/>
          <a:ext cx="1295796" cy="842267"/>
        </a:xfrm>
        <a:blipFill rotWithShape="0">
          <a:blip xmlns:r="http://schemas.openxmlformats.org/officeDocument/2006/relationships" r:embed="rId7"/>
          <a:stretch>
            <a:fillRect/>
          </a:stretch>
        </a:blipFill>
      </dgm:spPr>
      <dgm:t>
        <a:bodyPr/>
        <a:lstStyle/>
        <a:p>
          <a:endParaRPr lang="en-PH" dirty="0">
            <a:solidFill>
              <a:sysClr val="window" lastClr="FFFFFF"/>
            </a:solidFill>
            <a:latin typeface="Corbel" panose="020B0503020204020204"/>
            <a:ea typeface="+mn-ea"/>
            <a:cs typeface="+mn-cs"/>
          </a:endParaRPr>
        </a:p>
      </dgm:t>
    </dgm:pt>
    <dgm:pt modelId="{7E02108E-A41A-4603-8955-D732F262CCD0}" type="parTrans" cxnId="{6DA31EC8-B1AA-47DE-82DD-9D58B3C6B58A}">
      <dgm:prSet/>
      <dgm:spPr/>
      <dgm:t>
        <a:bodyPr/>
        <a:lstStyle/>
        <a:p>
          <a:endParaRPr lang="en-PH"/>
        </a:p>
      </dgm:t>
    </dgm:pt>
    <dgm:pt modelId="{6A1F28C5-EB71-4C4C-B1EE-D0C3483F2601}" type="sibTrans" cxnId="{6DA31EC8-B1AA-47DE-82DD-9D58B3C6B58A}">
      <dgm:prSet/>
      <dgm:spPr>
        <a:xfrm>
          <a:off x="1659487" y="423881"/>
          <a:ext cx="4809024" cy="4809024"/>
        </a:xfrm>
      </dgm:spPr>
      <dgm:t>
        <a:bodyPr/>
        <a:lstStyle/>
        <a:p>
          <a:endParaRPr lang="en-PH"/>
        </a:p>
      </dgm:t>
    </dgm:pt>
    <dgm:pt modelId="{8715B7A3-6D38-48AD-A540-ECF53C62A288}">
      <dgm:prSet phldrT="[Text]"/>
      <dgm:spPr>
        <a:xfrm>
          <a:off x="5296025" y="908071"/>
          <a:ext cx="1295796" cy="842267"/>
        </a:xfrm>
        <a:blipFill rotWithShape="0">
          <a:blip xmlns:r="http://schemas.openxmlformats.org/officeDocument/2006/relationships" r:embed="rId8"/>
          <a:stretch>
            <a:fillRect/>
          </a:stretch>
        </a:blipFill>
      </dgm:spPr>
      <dgm:t>
        <a:bodyPr/>
        <a:lstStyle/>
        <a:p>
          <a:endParaRPr lang="en-PH" dirty="0">
            <a:solidFill>
              <a:sysClr val="window" lastClr="FFFFFF"/>
            </a:solidFill>
            <a:latin typeface="Corbel" panose="020B0503020204020204"/>
            <a:ea typeface="+mn-ea"/>
            <a:cs typeface="+mn-cs"/>
          </a:endParaRPr>
        </a:p>
      </dgm:t>
    </dgm:pt>
    <dgm:pt modelId="{FA8C1535-0E6D-490B-834C-DA15945D6279}" type="parTrans" cxnId="{73D9C2B4-71CB-4F4F-8291-503E2A29FBE9}">
      <dgm:prSet/>
      <dgm:spPr/>
      <dgm:t>
        <a:bodyPr/>
        <a:lstStyle/>
        <a:p>
          <a:endParaRPr lang="en-PH"/>
        </a:p>
      </dgm:t>
    </dgm:pt>
    <dgm:pt modelId="{251BC069-9BAB-4B92-BC64-BD5045ACCD83}" type="sibTrans" cxnId="{73D9C2B4-71CB-4F4F-8291-503E2A29FBE9}">
      <dgm:prSet/>
      <dgm:spPr/>
      <dgm:t>
        <a:bodyPr/>
        <a:lstStyle/>
        <a:p>
          <a:endParaRPr lang="en-PH"/>
        </a:p>
      </dgm:t>
    </dgm:pt>
    <dgm:pt modelId="{F81874E8-5E0A-4F7B-A38C-A5089481DC6D}">
      <dgm:prSet phldrT="[Text]"/>
      <dgm:spPr>
        <a:xfrm>
          <a:off x="5296025" y="908071"/>
          <a:ext cx="1295796" cy="842267"/>
        </a:xfrm>
        <a:blipFill rotWithShape="0">
          <a:blip xmlns:r="http://schemas.openxmlformats.org/officeDocument/2006/relationships" r:embed="rId9"/>
          <a:stretch>
            <a:fillRect/>
          </a:stretch>
        </a:blipFill>
      </dgm:spPr>
      <dgm:t>
        <a:bodyPr/>
        <a:lstStyle/>
        <a:p>
          <a:endParaRPr lang="en-PH" dirty="0">
            <a:solidFill>
              <a:sysClr val="window" lastClr="FFFFFF"/>
            </a:solidFill>
            <a:latin typeface="Corbel" panose="020B0503020204020204"/>
            <a:ea typeface="+mn-ea"/>
            <a:cs typeface="+mn-cs"/>
          </a:endParaRPr>
        </a:p>
      </dgm:t>
    </dgm:pt>
    <dgm:pt modelId="{C4BAF387-CC2E-4F26-9495-D1B62B4D3841}" type="parTrans" cxnId="{DB5E7F8E-AED5-46B8-A47D-D312D4465F65}">
      <dgm:prSet/>
      <dgm:spPr/>
      <dgm:t>
        <a:bodyPr/>
        <a:lstStyle/>
        <a:p>
          <a:endParaRPr lang="en-PH"/>
        </a:p>
      </dgm:t>
    </dgm:pt>
    <dgm:pt modelId="{03F7F48C-62F5-4D2C-A573-EAFCEC1F862D}" type="sibTrans" cxnId="{DB5E7F8E-AED5-46B8-A47D-D312D4465F65}">
      <dgm:prSet/>
      <dgm:spPr/>
      <dgm:t>
        <a:bodyPr/>
        <a:lstStyle/>
        <a:p>
          <a:endParaRPr lang="en-PH"/>
        </a:p>
      </dgm:t>
    </dgm:pt>
    <dgm:pt modelId="{DDD1A12F-63C3-4903-ABDF-F4CE491477FB}" type="pres">
      <dgm:prSet presAssocID="{094BD1B7-2838-49F1-849E-2CA414A53CCA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PH"/>
        </a:p>
      </dgm:t>
    </dgm:pt>
    <dgm:pt modelId="{D7983AFA-771C-4D24-B5B6-B1673D248AFF}" type="pres">
      <dgm:prSet presAssocID="{094BD1B7-2838-49F1-849E-2CA414A53CCA}" presName="cycle" presStyleCnt="0"/>
      <dgm:spPr/>
      <dgm:t>
        <a:bodyPr/>
        <a:lstStyle/>
        <a:p>
          <a:endParaRPr lang="en-PH"/>
        </a:p>
      </dgm:t>
    </dgm:pt>
    <dgm:pt modelId="{CBA01D3C-E79B-4782-812B-EF0637EF34D9}" type="pres">
      <dgm:prSet presAssocID="{82CD5552-EDDC-4ABF-93E7-EB3D57A5E9FF}" presName="nodeFirstNode" presStyleLbl="node1" presStyleIdx="0" presStyleCnt="9" custScaleY="113330">
        <dgm:presLayoutVars>
          <dgm:bulletEnabled val="1"/>
        </dgm:presLayoutVars>
      </dgm:prSet>
      <dgm:spPr/>
      <dgm:t>
        <a:bodyPr/>
        <a:lstStyle/>
        <a:p>
          <a:endParaRPr lang="en-PH"/>
        </a:p>
      </dgm:t>
    </dgm:pt>
    <dgm:pt modelId="{5154B9F5-0EAE-4397-907F-1ACBEE531C06}" type="pres">
      <dgm:prSet presAssocID="{7B7FDE38-8EBA-4A54-AB79-E0B9E122BD6D}" presName="sibTransFirstNode" presStyleLbl="bgShp" presStyleIdx="0" presStyleCnt="1" custAng="12978912"/>
      <dgm:spPr/>
      <dgm:t>
        <a:bodyPr/>
        <a:lstStyle/>
        <a:p>
          <a:endParaRPr lang="en-PH"/>
        </a:p>
      </dgm:t>
    </dgm:pt>
    <dgm:pt modelId="{B489D61D-4A5C-4D7E-A02E-226ECB2A1813}" type="pres">
      <dgm:prSet presAssocID="{8715B7A3-6D38-48AD-A540-ECF53C62A288}" presName="nodeFollowingNodes" presStyleLbl="node1" presStyleIdx="1" presStyleCnt="9" custScaleY="112915" custRadScaleRad="98146" custRadScaleInc="14807">
        <dgm:presLayoutVars>
          <dgm:bulletEnabled val="1"/>
        </dgm:presLayoutVars>
      </dgm:prSet>
      <dgm:spPr/>
      <dgm:t>
        <a:bodyPr/>
        <a:lstStyle/>
        <a:p>
          <a:endParaRPr lang="en-PH"/>
        </a:p>
      </dgm:t>
    </dgm:pt>
    <dgm:pt modelId="{1587FF2E-9CC5-45F8-B0DA-4604157D81A2}" type="pres">
      <dgm:prSet presAssocID="{F81874E8-5E0A-4F7B-A38C-A5089481DC6D}" presName="nodeFollowingNodes" presStyleLbl="node1" presStyleIdx="2" presStyleCnt="9" custScaleY="125768">
        <dgm:presLayoutVars>
          <dgm:bulletEnabled val="1"/>
        </dgm:presLayoutVars>
      </dgm:prSet>
      <dgm:spPr/>
      <dgm:t>
        <a:bodyPr/>
        <a:lstStyle/>
        <a:p>
          <a:endParaRPr lang="en-PH"/>
        </a:p>
      </dgm:t>
    </dgm:pt>
    <dgm:pt modelId="{96F92B67-04F0-4447-A035-E8B1CD346269}" type="pres">
      <dgm:prSet presAssocID="{F566C907-FFE5-40D0-967A-89122F5F1D71}" presName="nodeFollowingNodes" presStyleLbl="node1" presStyleIdx="3" presStyleCnt="9" custScaleY="132481">
        <dgm:presLayoutVars>
          <dgm:bulletEnabled val="1"/>
        </dgm:presLayoutVars>
      </dgm:prSet>
      <dgm:spPr/>
      <dgm:t>
        <a:bodyPr/>
        <a:lstStyle/>
        <a:p>
          <a:endParaRPr lang="en-PH"/>
        </a:p>
      </dgm:t>
    </dgm:pt>
    <dgm:pt modelId="{E622EA5A-E9D5-40F0-B917-3F07798E37DC}" type="pres">
      <dgm:prSet presAssocID="{AB400DAC-9360-4B85-9F77-443891D05D68}" presName="nodeFollowingNodes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en-PH"/>
        </a:p>
      </dgm:t>
    </dgm:pt>
    <dgm:pt modelId="{FC95BED3-327D-44CB-A1D2-9D54BBC9DEC1}" type="pres">
      <dgm:prSet presAssocID="{84E07329-FAC5-4E9A-87E8-654C5C75DC50}" presName="nodeFollowingNodes" presStyleLbl="node1" presStyleIdx="5" presStyleCnt="9" custScaleX="44761" custScaleY="104798" custRadScaleRad="100620" custRadScaleInc="35794">
        <dgm:presLayoutVars>
          <dgm:bulletEnabled val="1"/>
        </dgm:presLayoutVars>
      </dgm:prSet>
      <dgm:spPr/>
      <dgm:t>
        <a:bodyPr/>
        <a:lstStyle/>
        <a:p>
          <a:endParaRPr lang="en-PH"/>
        </a:p>
      </dgm:t>
    </dgm:pt>
    <dgm:pt modelId="{132679ED-CD48-4482-B69C-FB224C9EADB8}" type="pres">
      <dgm:prSet presAssocID="{C2BE6F88-3158-40F1-9EF7-FC815550C1D8}" presName="nodeFollowingNodes" presStyleLbl="node1" presStyleIdx="6" presStyleCnt="9" custScaleY="126354" custRadScaleRad="98494" custRadScaleInc="22347">
        <dgm:presLayoutVars>
          <dgm:bulletEnabled val="1"/>
        </dgm:presLayoutVars>
      </dgm:prSet>
      <dgm:spPr/>
      <dgm:t>
        <a:bodyPr/>
        <a:lstStyle/>
        <a:p>
          <a:endParaRPr lang="en-PH"/>
        </a:p>
      </dgm:t>
    </dgm:pt>
    <dgm:pt modelId="{9AD62EB5-2D3F-4EAB-AD14-70896EAAB709}" type="pres">
      <dgm:prSet presAssocID="{A1FB377F-8F62-486D-9D43-5A0C7A226CCB}" presName="nodeFollowingNodes" presStyleLbl="node1" presStyleIdx="7" presStyleCnt="9" custScaleY="119040">
        <dgm:presLayoutVars>
          <dgm:bulletEnabled val="1"/>
        </dgm:presLayoutVars>
      </dgm:prSet>
      <dgm:spPr/>
      <dgm:t>
        <a:bodyPr/>
        <a:lstStyle/>
        <a:p>
          <a:endParaRPr lang="en-PH"/>
        </a:p>
      </dgm:t>
    </dgm:pt>
    <dgm:pt modelId="{F8EC544C-7A06-4E11-8998-185BA09D2A9E}" type="pres">
      <dgm:prSet presAssocID="{05A71429-0F1E-4BD8-8ABF-E9A1917E28A1}" presName="nodeFollowingNodes" presStyleLbl="node1" presStyleIdx="8" presStyleCnt="9" custScaleY="118729" custRadScaleRad="100672" custRadScaleInc="-14493">
        <dgm:presLayoutVars>
          <dgm:bulletEnabled val="1"/>
        </dgm:presLayoutVars>
      </dgm:prSet>
      <dgm:spPr/>
      <dgm:t>
        <a:bodyPr/>
        <a:lstStyle/>
        <a:p>
          <a:endParaRPr lang="en-PH"/>
        </a:p>
      </dgm:t>
    </dgm:pt>
  </dgm:ptLst>
  <dgm:cxnLst>
    <dgm:cxn modelId="{C2CE9EE8-1046-489F-AA03-348FD454C3D6}" type="presOf" srcId="{094BD1B7-2838-49F1-849E-2CA414A53CCA}" destId="{DDD1A12F-63C3-4903-ABDF-F4CE491477FB}" srcOrd="0" destOrd="0" presId="urn:microsoft.com/office/officeart/2005/8/layout/cycle3"/>
    <dgm:cxn modelId="{6DA31EC8-B1AA-47DE-82DD-9D58B3C6B58A}" srcId="{094BD1B7-2838-49F1-849E-2CA414A53CCA}" destId="{84E07329-FAC5-4E9A-87E8-654C5C75DC50}" srcOrd="5" destOrd="0" parTransId="{7E02108E-A41A-4603-8955-D732F262CCD0}" sibTransId="{6A1F28C5-EB71-4C4C-B1EE-D0C3483F2601}"/>
    <dgm:cxn modelId="{E1C64A05-06C1-4AA2-BC6A-9577DD34712C}" type="presOf" srcId="{84E07329-FAC5-4E9A-87E8-654C5C75DC50}" destId="{FC95BED3-327D-44CB-A1D2-9D54BBC9DEC1}" srcOrd="0" destOrd="0" presId="urn:microsoft.com/office/officeart/2005/8/layout/cycle3"/>
    <dgm:cxn modelId="{132CA005-0FF8-448B-A03A-36F387365D6C}" srcId="{094BD1B7-2838-49F1-849E-2CA414A53CCA}" destId="{05A71429-0F1E-4BD8-8ABF-E9A1917E28A1}" srcOrd="8" destOrd="0" parTransId="{EE4EA97F-48E8-4285-B6C7-F31EEC220F6B}" sibTransId="{B89B60A9-3A25-45F6-AE92-CDD81C983568}"/>
    <dgm:cxn modelId="{D0688C22-1C3C-47BB-BFBC-BCBEC4609D98}" type="presOf" srcId="{F566C907-FFE5-40D0-967A-89122F5F1D71}" destId="{96F92B67-04F0-4447-A035-E8B1CD346269}" srcOrd="0" destOrd="0" presId="urn:microsoft.com/office/officeart/2005/8/layout/cycle3"/>
    <dgm:cxn modelId="{32F7DAA1-A93D-42BC-8C60-6F43717B369C}" srcId="{094BD1B7-2838-49F1-849E-2CA414A53CCA}" destId="{AB400DAC-9360-4B85-9F77-443891D05D68}" srcOrd="4" destOrd="0" parTransId="{774FC34F-CFBA-467A-B09B-628211AD0FBB}" sibTransId="{DED0A676-7430-4428-9D9D-2F67BF62240B}"/>
    <dgm:cxn modelId="{218FF4C0-2B7C-4BBF-938C-DA5FF23C07A1}" srcId="{094BD1B7-2838-49F1-849E-2CA414A53CCA}" destId="{82CD5552-EDDC-4ABF-93E7-EB3D57A5E9FF}" srcOrd="0" destOrd="0" parTransId="{E406881C-D2B8-432E-B711-A4D9E5FCF8D9}" sibTransId="{7B7FDE38-8EBA-4A54-AB79-E0B9E122BD6D}"/>
    <dgm:cxn modelId="{8DDE74E5-EAB9-468F-94E6-4403F1242C45}" type="presOf" srcId="{8715B7A3-6D38-48AD-A540-ECF53C62A288}" destId="{B489D61D-4A5C-4D7E-A02E-226ECB2A1813}" srcOrd="0" destOrd="0" presId="urn:microsoft.com/office/officeart/2005/8/layout/cycle3"/>
    <dgm:cxn modelId="{DB5E7F8E-AED5-46B8-A47D-D312D4465F65}" srcId="{094BD1B7-2838-49F1-849E-2CA414A53CCA}" destId="{F81874E8-5E0A-4F7B-A38C-A5089481DC6D}" srcOrd="2" destOrd="0" parTransId="{C4BAF387-CC2E-4F26-9495-D1B62B4D3841}" sibTransId="{03F7F48C-62F5-4D2C-A573-EAFCEC1F862D}"/>
    <dgm:cxn modelId="{555578FD-E847-49F0-9B86-221420E3797A}" type="presOf" srcId="{82CD5552-EDDC-4ABF-93E7-EB3D57A5E9FF}" destId="{CBA01D3C-E79B-4782-812B-EF0637EF34D9}" srcOrd="0" destOrd="0" presId="urn:microsoft.com/office/officeart/2005/8/layout/cycle3"/>
    <dgm:cxn modelId="{1889B81F-480D-4782-BF8F-E2FB05AE4168}" srcId="{094BD1B7-2838-49F1-849E-2CA414A53CCA}" destId="{A1FB377F-8F62-486D-9D43-5A0C7A226CCB}" srcOrd="7" destOrd="0" parTransId="{8317107E-A56F-4B19-8B2A-2A1F41537569}" sibTransId="{57EF6A95-104A-4042-A37F-2A766C7CB097}"/>
    <dgm:cxn modelId="{F94CCE91-B2CA-41E6-B821-9B132077BD8E}" type="presOf" srcId="{A1FB377F-8F62-486D-9D43-5A0C7A226CCB}" destId="{9AD62EB5-2D3F-4EAB-AD14-70896EAAB709}" srcOrd="0" destOrd="0" presId="urn:microsoft.com/office/officeart/2005/8/layout/cycle3"/>
    <dgm:cxn modelId="{AFCBF74E-88C9-4205-8FC9-14BC4A04B343}" type="presOf" srcId="{AB400DAC-9360-4B85-9F77-443891D05D68}" destId="{E622EA5A-E9D5-40F0-B917-3F07798E37DC}" srcOrd="0" destOrd="0" presId="urn:microsoft.com/office/officeart/2005/8/layout/cycle3"/>
    <dgm:cxn modelId="{A30505CC-6234-49DD-9659-0E7200BF6F7C}" type="presOf" srcId="{C2BE6F88-3158-40F1-9EF7-FC815550C1D8}" destId="{132679ED-CD48-4482-B69C-FB224C9EADB8}" srcOrd="0" destOrd="0" presId="urn:microsoft.com/office/officeart/2005/8/layout/cycle3"/>
    <dgm:cxn modelId="{36074B46-609B-4965-A984-0DC3E4FAAE08}" srcId="{094BD1B7-2838-49F1-849E-2CA414A53CCA}" destId="{F566C907-FFE5-40D0-967A-89122F5F1D71}" srcOrd="3" destOrd="0" parTransId="{A94805A5-8398-47B4-8AFF-1FCEB5534BE7}" sibTransId="{FAB4429D-0B41-40F9-BDD3-F0BB0B61ED39}"/>
    <dgm:cxn modelId="{472418F7-DC01-4D8A-8165-7D42EC54FF18}" type="presOf" srcId="{05A71429-0F1E-4BD8-8ABF-E9A1917E28A1}" destId="{F8EC544C-7A06-4E11-8998-185BA09D2A9E}" srcOrd="0" destOrd="0" presId="urn:microsoft.com/office/officeart/2005/8/layout/cycle3"/>
    <dgm:cxn modelId="{83DB06AF-D913-4765-AB99-2FBA073261A4}" srcId="{094BD1B7-2838-49F1-849E-2CA414A53CCA}" destId="{C2BE6F88-3158-40F1-9EF7-FC815550C1D8}" srcOrd="6" destOrd="0" parTransId="{22810BE3-2171-426A-9581-FE0BC083AADE}" sibTransId="{AF204D53-617C-4C2C-8AAB-87F99D6BC612}"/>
    <dgm:cxn modelId="{83E8D012-38C2-49AD-B340-28E528EB8EE3}" type="presOf" srcId="{7B7FDE38-8EBA-4A54-AB79-E0B9E122BD6D}" destId="{5154B9F5-0EAE-4397-907F-1ACBEE531C06}" srcOrd="0" destOrd="0" presId="urn:microsoft.com/office/officeart/2005/8/layout/cycle3"/>
    <dgm:cxn modelId="{73D9C2B4-71CB-4F4F-8291-503E2A29FBE9}" srcId="{094BD1B7-2838-49F1-849E-2CA414A53CCA}" destId="{8715B7A3-6D38-48AD-A540-ECF53C62A288}" srcOrd="1" destOrd="0" parTransId="{FA8C1535-0E6D-490B-834C-DA15945D6279}" sibTransId="{251BC069-9BAB-4B92-BC64-BD5045ACCD83}"/>
    <dgm:cxn modelId="{09C5B0C2-28F8-4DDE-A23F-84273EDD8266}" type="presOf" srcId="{F81874E8-5E0A-4F7B-A38C-A5089481DC6D}" destId="{1587FF2E-9CC5-45F8-B0DA-4604157D81A2}" srcOrd="0" destOrd="0" presId="urn:microsoft.com/office/officeart/2005/8/layout/cycle3"/>
    <dgm:cxn modelId="{6241D9DD-B5EC-4CE9-A2AD-B01AA077E214}" type="presParOf" srcId="{DDD1A12F-63C3-4903-ABDF-F4CE491477FB}" destId="{D7983AFA-771C-4D24-B5B6-B1673D248AFF}" srcOrd="0" destOrd="0" presId="urn:microsoft.com/office/officeart/2005/8/layout/cycle3"/>
    <dgm:cxn modelId="{1BF5D9BC-A692-4988-A8CA-1C7AA9324107}" type="presParOf" srcId="{D7983AFA-771C-4D24-B5B6-B1673D248AFF}" destId="{CBA01D3C-E79B-4782-812B-EF0637EF34D9}" srcOrd="0" destOrd="0" presId="urn:microsoft.com/office/officeart/2005/8/layout/cycle3"/>
    <dgm:cxn modelId="{54782C0B-8266-4A6A-92B3-A92F0F6F5C4B}" type="presParOf" srcId="{D7983AFA-771C-4D24-B5B6-B1673D248AFF}" destId="{5154B9F5-0EAE-4397-907F-1ACBEE531C06}" srcOrd="1" destOrd="0" presId="urn:microsoft.com/office/officeart/2005/8/layout/cycle3"/>
    <dgm:cxn modelId="{DB0F6A48-A738-434B-ADFA-426853CBC45F}" type="presParOf" srcId="{D7983AFA-771C-4D24-B5B6-B1673D248AFF}" destId="{B489D61D-4A5C-4D7E-A02E-226ECB2A1813}" srcOrd="2" destOrd="0" presId="urn:microsoft.com/office/officeart/2005/8/layout/cycle3"/>
    <dgm:cxn modelId="{C772E4AC-8D78-487E-9DC6-860555DBEC5D}" type="presParOf" srcId="{D7983AFA-771C-4D24-B5B6-B1673D248AFF}" destId="{1587FF2E-9CC5-45F8-B0DA-4604157D81A2}" srcOrd="3" destOrd="0" presId="urn:microsoft.com/office/officeart/2005/8/layout/cycle3"/>
    <dgm:cxn modelId="{3CFD6D05-B8DC-4F28-8673-7B249885FD21}" type="presParOf" srcId="{D7983AFA-771C-4D24-B5B6-B1673D248AFF}" destId="{96F92B67-04F0-4447-A035-E8B1CD346269}" srcOrd="4" destOrd="0" presId="urn:microsoft.com/office/officeart/2005/8/layout/cycle3"/>
    <dgm:cxn modelId="{35EAF125-E04A-4968-B555-32DF5D33F4A2}" type="presParOf" srcId="{D7983AFA-771C-4D24-B5B6-B1673D248AFF}" destId="{E622EA5A-E9D5-40F0-B917-3F07798E37DC}" srcOrd="5" destOrd="0" presId="urn:microsoft.com/office/officeart/2005/8/layout/cycle3"/>
    <dgm:cxn modelId="{82374B5A-156F-4A13-B37A-11F63BBB2C16}" type="presParOf" srcId="{D7983AFA-771C-4D24-B5B6-B1673D248AFF}" destId="{FC95BED3-327D-44CB-A1D2-9D54BBC9DEC1}" srcOrd="6" destOrd="0" presId="urn:microsoft.com/office/officeart/2005/8/layout/cycle3"/>
    <dgm:cxn modelId="{1C74C9FC-BBA0-4D7C-90C8-329ADDCF760F}" type="presParOf" srcId="{D7983AFA-771C-4D24-B5B6-B1673D248AFF}" destId="{132679ED-CD48-4482-B69C-FB224C9EADB8}" srcOrd="7" destOrd="0" presId="urn:microsoft.com/office/officeart/2005/8/layout/cycle3"/>
    <dgm:cxn modelId="{2B2D5A68-48F3-49F1-8478-AE444278DF41}" type="presParOf" srcId="{D7983AFA-771C-4D24-B5B6-B1673D248AFF}" destId="{9AD62EB5-2D3F-4EAB-AD14-70896EAAB709}" srcOrd="8" destOrd="0" presId="urn:microsoft.com/office/officeart/2005/8/layout/cycle3"/>
    <dgm:cxn modelId="{9ED800DE-03C4-430A-B9D4-4C255A8F8D44}" type="presParOf" srcId="{D7983AFA-771C-4D24-B5B6-B1673D248AFF}" destId="{F8EC544C-7A06-4E11-8998-185BA09D2A9E}" srcOrd="9" destOrd="0" presId="urn:microsoft.com/office/officeart/2005/8/layout/cycle3"/>
  </dgm:cxnLst>
  <dgm:bg>
    <a:effectLst>
      <a:outerShdw blurRad="50800" dist="38100" dir="13500000" algn="br" rotWithShape="0">
        <a:prstClr val="black">
          <a:alpha val="40000"/>
        </a:prstClr>
      </a:outerShdw>
    </a:effectLst>
  </dgm:bg>
  <dgm:whole>
    <a:ln w="38100"/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54B9F5-0EAE-4397-907F-1ACBEE531C06}">
      <dsp:nvSpPr>
        <dsp:cNvPr id="0" name=""/>
        <dsp:cNvSpPr/>
      </dsp:nvSpPr>
      <dsp:spPr>
        <a:xfrm rot="12978912">
          <a:off x="943845" y="-38840"/>
          <a:ext cx="4560734" cy="4560734"/>
        </a:xfrm>
        <a:prstGeom prst="circularArrow">
          <a:avLst>
            <a:gd name="adj1" fmla="val 5544"/>
            <a:gd name="adj2" fmla="val 330680"/>
            <a:gd name="adj3" fmla="val 14772198"/>
            <a:gd name="adj4" fmla="val 16804788"/>
            <a:gd name="adj5" fmla="val 5757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1750" dist="25400" dir="5400000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CBA01D3C-E79B-4782-812B-EF0637EF34D9}">
      <dsp:nvSpPr>
        <dsp:cNvPr id="0" name=""/>
        <dsp:cNvSpPr/>
      </dsp:nvSpPr>
      <dsp:spPr>
        <a:xfrm>
          <a:off x="2644861" y="-24686"/>
          <a:ext cx="1158701" cy="656578"/>
        </a:xfrm>
        <a:prstGeom prst="roundRect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>
          <a:outerShdw blurRad="31750" dist="25400" dir="5400000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PH" sz="2700" kern="1200" dirty="0">
            <a:solidFill>
              <a:sysClr val="window" lastClr="FFFFFF"/>
            </a:solidFill>
            <a:latin typeface="Corbel" panose="020B0503020204020204"/>
            <a:ea typeface="+mn-ea"/>
            <a:cs typeface="+mn-cs"/>
          </a:endParaRPr>
        </a:p>
      </dsp:txBody>
      <dsp:txXfrm>
        <a:off x="2676912" y="7365"/>
        <a:ext cx="1094599" cy="592476"/>
      </dsp:txXfrm>
    </dsp:sp>
    <dsp:sp modelId="{B489D61D-4A5C-4D7E-A02E-226ECB2A1813}">
      <dsp:nvSpPr>
        <dsp:cNvPr id="0" name=""/>
        <dsp:cNvSpPr/>
      </dsp:nvSpPr>
      <dsp:spPr>
        <a:xfrm>
          <a:off x="4002363" y="579462"/>
          <a:ext cx="1158701" cy="654173"/>
        </a:xfrm>
        <a:prstGeom prst="roundRect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>
          <a:noFill/>
        </a:ln>
        <a:effectLst>
          <a:outerShdw blurRad="31750" dist="25400" dir="5400000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PH" sz="2700" kern="1200" dirty="0">
            <a:solidFill>
              <a:sysClr val="window" lastClr="FFFFFF"/>
            </a:solidFill>
            <a:latin typeface="Corbel" panose="020B0503020204020204"/>
            <a:ea typeface="+mn-ea"/>
            <a:cs typeface="+mn-cs"/>
          </a:endParaRPr>
        </a:p>
      </dsp:txBody>
      <dsp:txXfrm>
        <a:off x="4034297" y="611396"/>
        <a:ext cx="1094833" cy="590305"/>
      </dsp:txXfrm>
    </dsp:sp>
    <dsp:sp modelId="{1587FF2E-9CC5-45F8-B0DA-4604157D81A2}">
      <dsp:nvSpPr>
        <dsp:cNvPr id="0" name=""/>
        <dsp:cNvSpPr/>
      </dsp:nvSpPr>
      <dsp:spPr>
        <a:xfrm>
          <a:off x="4560190" y="1546435"/>
          <a:ext cx="1158701" cy="728637"/>
        </a:xfrm>
        <a:prstGeom prst="roundRect">
          <a:avLst/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>
          <a:noFill/>
        </a:ln>
        <a:effectLst>
          <a:outerShdw blurRad="31750" dist="25400" dir="5400000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PH" sz="3000" kern="1200" dirty="0">
            <a:solidFill>
              <a:sysClr val="window" lastClr="FFFFFF"/>
            </a:solidFill>
            <a:latin typeface="Corbel" panose="020B0503020204020204"/>
            <a:ea typeface="+mn-ea"/>
            <a:cs typeface="+mn-cs"/>
          </a:endParaRPr>
        </a:p>
      </dsp:txBody>
      <dsp:txXfrm>
        <a:off x="4595759" y="1582004"/>
        <a:ext cx="1087563" cy="657499"/>
      </dsp:txXfrm>
    </dsp:sp>
    <dsp:sp modelId="{96F92B67-04F0-4447-A035-E8B1CD346269}">
      <dsp:nvSpPr>
        <dsp:cNvPr id="0" name=""/>
        <dsp:cNvSpPr/>
      </dsp:nvSpPr>
      <dsp:spPr>
        <a:xfrm>
          <a:off x="4329173" y="2837151"/>
          <a:ext cx="1158701" cy="767529"/>
        </a:xfrm>
        <a:prstGeom prst="roundRect">
          <a:avLst/>
        </a:prstGeom>
        <a:blipFill rotWithShape="0">
          <a:blip xmlns:r="http://schemas.openxmlformats.org/officeDocument/2006/relationships" r:embed="rId4"/>
          <a:stretch>
            <a:fillRect/>
          </a:stretch>
        </a:blipFill>
        <a:ln>
          <a:noFill/>
        </a:ln>
        <a:effectLst>
          <a:outerShdw blurRad="31750" dist="25400" dir="5400000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PH" sz="3200" kern="1200" dirty="0">
            <a:solidFill>
              <a:sysClr val="window" lastClr="FFFFFF"/>
            </a:solidFill>
            <a:latin typeface="Corbel" panose="020B0503020204020204"/>
            <a:ea typeface="+mn-ea"/>
            <a:cs typeface="+mn-cs"/>
          </a:endParaRPr>
        </a:p>
      </dsp:txBody>
      <dsp:txXfrm>
        <a:off x="4366641" y="2874619"/>
        <a:ext cx="1083765" cy="692593"/>
      </dsp:txXfrm>
    </dsp:sp>
    <dsp:sp modelId="{E622EA5A-E9D5-40F0-B917-3F07798E37DC}">
      <dsp:nvSpPr>
        <dsp:cNvPr id="0" name=""/>
        <dsp:cNvSpPr/>
      </dsp:nvSpPr>
      <dsp:spPr>
        <a:xfrm>
          <a:off x="3310048" y="3786389"/>
          <a:ext cx="1158701" cy="579350"/>
        </a:xfrm>
        <a:prstGeom prst="roundRect">
          <a:avLst/>
        </a:prstGeom>
        <a:blipFill rotWithShape="0">
          <a:blip xmlns:r="http://schemas.openxmlformats.org/officeDocument/2006/relationships" r:embed="rId5"/>
          <a:stretch>
            <a:fillRect/>
          </a:stretch>
        </a:blipFill>
        <a:ln>
          <a:noFill/>
        </a:ln>
        <a:effectLst>
          <a:outerShdw blurRad="31750" dist="25400" dir="5400000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PH" sz="2400" kern="1200" dirty="0">
            <a:solidFill>
              <a:sysClr val="window" lastClr="FFFFFF"/>
            </a:solidFill>
            <a:latin typeface="Corbel" panose="020B0503020204020204"/>
            <a:ea typeface="+mn-ea"/>
            <a:cs typeface="+mn-cs"/>
          </a:endParaRPr>
        </a:p>
      </dsp:txBody>
      <dsp:txXfrm>
        <a:off x="3338330" y="3814671"/>
        <a:ext cx="1102137" cy="522786"/>
      </dsp:txXfrm>
    </dsp:sp>
    <dsp:sp modelId="{FC95BED3-327D-44CB-A1D2-9D54BBC9DEC1}">
      <dsp:nvSpPr>
        <dsp:cNvPr id="0" name=""/>
        <dsp:cNvSpPr/>
      </dsp:nvSpPr>
      <dsp:spPr>
        <a:xfrm>
          <a:off x="1902338" y="3588248"/>
          <a:ext cx="518646" cy="607147"/>
        </a:xfrm>
        <a:prstGeom prst="roundRect">
          <a:avLst/>
        </a:prstGeom>
        <a:blipFill rotWithShape="0">
          <a:blip xmlns:r="http://schemas.openxmlformats.org/officeDocument/2006/relationships" r:embed="rId6"/>
          <a:stretch>
            <a:fillRect/>
          </a:stretch>
        </a:blipFill>
        <a:ln>
          <a:noFill/>
        </a:ln>
        <a:effectLst>
          <a:outerShdw blurRad="31750" dist="25400" dir="5400000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PH" sz="2500" kern="1200" dirty="0">
            <a:solidFill>
              <a:sysClr val="window" lastClr="FFFFFF"/>
            </a:solidFill>
            <a:latin typeface="Corbel" panose="020B0503020204020204"/>
            <a:ea typeface="+mn-ea"/>
            <a:cs typeface="+mn-cs"/>
          </a:endParaRPr>
        </a:p>
      </dsp:txBody>
      <dsp:txXfrm>
        <a:off x="1927656" y="3613566"/>
        <a:ext cx="468010" cy="556511"/>
      </dsp:txXfrm>
    </dsp:sp>
    <dsp:sp modelId="{132679ED-CD48-4482-B69C-FB224C9EADB8}">
      <dsp:nvSpPr>
        <dsp:cNvPr id="0" name=""/>
        <dsp:cNvSpPr/>
      </dsp:nvSpPr>
      <dsp:spPr>
        <a:xfrm>
          <a:off x="868199" y="2598660"/>
          <a:ext cx="1158701" cy="732032"/>
        </a:xfrm>
        <a:prstGeom prst="roundRect">
          <a:avLst/>
        </a:prstGeom>
        <a:blipFill rotWithShape="0">
          <a:blip xmlns:r="http://schemas.openxmlformats.org/officeDocument/2006/relationships" r:embed="rId7"/>
          <a:stretch>
            <a:fillRect/>
          </a:stretch>
        </a:blipFill>
        <a:ln>
          <a:noFill/>
        </a:ln>
        <a:effectLst>
          <a:outerShdw blurRad="31750" dist="25400" dir="5400000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PH" sz="3000" kern="1200" dirty="0">
            <a:solidFill>
              <a:sysClr val="window" lastClr="FFFFFF"/>
            </a:solidFill>
            <a:latin typeface="Corbel" panose="020B0503020204020204"/>
            <a:ea typeface="+mn-ea"/>
            <a:cs typeface="+mn-cs"/>
          </a:endParaRPr>
        </a:p>
      </dsp:txBody>
      <dsp:txXfrm>
        <a:off x="903934" y="2634395"/>
        <a:ext cx="1087231" cy="660562"/>
      </dsp:txXfrm>
    </dsp:sp>
    <dsp:sp modelId="{9AD62EB5-2D3F-4EAB-AD14-70896EAAB709}">
      <dsp:nvSpPr>
        <dsp:cNvPr id="0" name=""/>
        <dsp:cNvSpPr/>
      </dsp:nvSpPr>
      <dsp:spPr>
        <a:xfrm>
          <a:off x="729532" y="1565925"/>
          <a:ext cx="1158701" cy="689659"/>
        </a:xfrm>
        <a:prstGeom prst="roundRect">
          <a:avLst/>
        </a:prstGeom>
        <a:blipFill rotWithShape="0">
          <a:blip xmlns:r="http://schemas.openxmlformats.org/officeDocument/2006/relationships" r:embed="rId8"/>
          <a:stretch>
            <a:fillRect/>
          </a:stretch>
        </a:blipFill>
        <a:ln>
          <a:noFill/>
        </a:ln>
        <a:effectLst>
          <a:outerShdw blurRad="31750" dist="25400" dir="5400000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PH" sz="2800" kern="1200" dirty="0">
            <a:solidFill>
              <a:sysClr val="window" lastClr="FFFFFF"/>
            </a:solidFill>
            <a:latin typeface="Corbel" panose="020B0503020204020204"/>
            <a:ea typeface="+mn-ea"/>
            <a:cs typeface="+mn-cs"/>
          </a:endParaRPr>
        </a:p>
      </dsp:txBody>
      <dsp:txXfrm>
        <a:off x="763198" y="1599591"/>
        <a:ext cx="1091369" cy="622327"/>
      </dsp:txXfrm>
    </dsp:sp>
    <dsp:sp modelId="{F8EC544C-7A06-4E11-8998-185BA09D2A9E}">
      <dsp:nvSpPr>
        <dsp:cNvPr id="0" name=""/>
        <dsp:cNvSpPr/>
      </dsp:nvSpPr>
      <dsp:spPr>
        <a:xfrm>
          <a:off x="1255140" y="525338"/>
          <a:ext cx="1158701" cy="687857"/>
        </a:xfrm>
        <a:prstGeom prst="roundRect">
          <a:avLst/>
        </a:prstGeom>
        <a:blipFill rotWithShape="0">
          <a:blip xmlns:r="http://schemas.openxmlformats.org/officeDocument/2006/relationships" r:embed="rId9"/>
          <a:stretch>
            <a:fillRect/>
          </a:stretch>
        </a:blipFill>
        <a:ln>
          <a:noFill/>
        </a:ln>
        <a:effectLst>
          <a:outerShdw blurRad="31750" dist="25400" dir="5400000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PH" sz="2800" kern="1200" dirty="0">
            <a:solidFill>
              <a:sysClr val="window" lastClr="FFFFFF"/>
            </a:solidFill>
            <a:latin typeface="Corbel" panose="020B0503020204020204"/>
            <a:ea typeface="+mn-ea"/>
            <a:cs typeface="+mn-cs"/>
          </a:endParaRPr>
        </a:p>
      </dsp:txBody>
      <dsp:txXfrm>
        <a:off x="1288718" y="558916"/>
        <a:ext cx="1091545" cy="6207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BADDB8-407B-46AA-86C1-CE66819ABB4D}" type="datetimeFigureOut">
              <a:rPr lang="en-US" smtClean="0"/>
              <a:t>9/22/18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681E06-40B6-4739-839C-7B3C61D9DA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5646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85CDA6-C004-483C-8E33-C01FAAE763DB}" type="slidenum">
              <a:rPr lang="en-PH" smtClean="0"/>
              <a:t>6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5466854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CED3E41-E2DE-48B7-AD25-2C05D8372D60}" type="datetime4">
              <a:rPr lang="en-US" smtClean="0"/>
              <a:pPr/>
              <a:t>September 22, 2018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x-none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B7C55-22B9-F64C-BB57-4AE565C566FE}" type="datetimeFigureOut">
              <a:rPr lang="en-US" smtClean="0"/>
              <a:t>9/22/18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E5203-2144-D54E-8436-05B0F76AB1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B7C55-22B9-F64C-BB57-4AE565C566FE}" type="datetimeFigureOut">
              <a:rPr lang="en-US" smtClean="0"/>
              <a:t>9/22/18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E7E5203-2144-D54E-8436-05B0F76AB1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B7C55-22B9-F64C-BB57-4AE565C566FE}" type="datetimeFigureOut">
              <a:rPr lang="en-US" smtClean="0"/>
              <a:t>9/22/18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E5203-2144-D54E-8436-05B0F76AB10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8F78D1B-BB73-41B2-8202-C6678B761557}" type="datetime4">
              <a:rPr lang="en-US" smtClean="0"/>
              <a:pPr/>
              <a:t>September 22, 2018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5744759D-0EFF-4FB2-9CCE-04E00944F0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x-none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B7C55-22B9-F64C-BB57-4AE565C566FE}" type="datetimeFigureOut">
              <a:rPr lang="en-US" smtClean="0"/>
              <a:t>9/22/18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E5203-2144-D54E-8436-05B0F76AB10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B7C55-22B9-F64C-BB57-4AE565C566FE}" type="datetimeFigureOut">
              <a:rPr lang="en-US" smtClean="0"/>
              <a:t>9/22/18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E5203-2144-D54E-8436-05B0F76AB10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B7C55-22B9-F64C-BB57-4AE565C566FE}" type="datetimeFigureOut">
              <a:rPr lang="en-US" smtClean="0"/>
              <a:t>9/22/18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E5203-2144-D54E-8436-05B0F76AB10D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B7C55-22B9-F64C-BB57-4AE565C566FE}" type="datetimeFigureOut">
              <a:rPr lang="en-US" smtClean="0"/>
              <a:t>9/22/18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E5203-2144-D54E-8436-05B0F76AB1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B7C55-22B9-F64C-BB57-4AE565C566FE}" type="datetimeFigureOut">
              <a:rPr lang="en-US" smtClean="0"/>
              <a:t>9/22/18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x-none" smtClean="0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x-none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B7C55-22B9-F64C-BB57-4AE565C566FE}" type="datetimeFigureOut">
              <a:rPr lang="en-US" smtClean="0"/>
              <a:t>9/22/18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E5203-2144-D54E-8436-05B0F76AB10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x-none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93B7C55-22B9-F64C-BB57-4AE565C566FE}" type="datetimeFigureOut">
              <a:rPr lang="en-US" smtClean="0"/>
              <a:t>9/22/18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EE7E5203-2144-D54E-8436-05B0F76AB10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44" r:id="rId1"/>
    <p:sldLayoutId id="2147484645" r:id="rId2"/>
    <p:sldLayoutId id="2147484646" r:id="rId3"/>
    <p:sldLayoutId id="2147484647" r:id="rId4"/>
    <p:sldLayoutId id="2147484648" r:id="rId5"/>
    <p:sldLayoutId id="2147484649" r:id="rId6"/>
    <p:sldLayoutId id="2147484650" r:id="rId7"/>
    <p:sldLayoutId id="2147484651" r:id="rId8"/>
    <p:sldLayoutId id="2147484652" r:id="rId9"/>
    <p:sldLayoutId id="2147484653" r:id="rId10"/>
    <p:sldLayoutId id="214748465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0115" y="4278758"/>
            <a:ext cx="6271685" cy="781050"/>
          </a:xfrm>
        </p:spPr>
        <p:txBody>
          <a:bodyPr>
            <a:normAutofit/>
          </a:bodyPr>
          <a:lstStyle/>
          <a:p>
            <a:pPr algn="r"/>
            <a:r>
              <a:rPr lang="en-GB" i="1" dirty="0" smtClean="0">
                <a:latin typeface="Open Sans SemiBold"/>
                <a:cs typeface="Open Sans SemiBold"/>
              </a:rPr>
              <a:t>Nathaniel Don Marquez</a:t>
            </a:r>
          </a:p>
          <a:p>
            <a:pPr algn="r"/>
            <a:r>
              <a:rPr lang="en-GB" i="1" dirty="0" smtClean="0">
                <a:latin typeface="Open Sans SemiBold"/>
                <a:cs typeface="Open Sans SemiBold"/>
              </a:rPr>
              <a:t>Asian NGO Coalition (ANGOC)</a:t>
            </a:r>
            <a:endParaRPr lang="en-US" dirty="0">
              <a:latin typeface="Open Sans SemiBold"/>
              <a:cs typeface="Open Sans SemiBold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78308"/>
            <a:ext cx="6324600" cy="3150742"/>
          </a:xfrm>
        </p:spPr>
        <p:txBody>
          <a:bodyPr>
            <a:normAutofit fontScale="90000"/>
          </a:bodyPr>
          <a:lstStyle/>
          <a:p>
            <a:r>
              <a:rPr lang="en-PH" sz="3900" dirty="0">
                <a:latin typeface="Bernard MT Condensed" panose="02050806060905020404" pitchFamily="18" charset="0"/>
                <a:ea typeface="Segoe UI Black" panose="020B0A02040204020203" pitchFamily="34" charset="0"/>
                <a:cs typeface="Segoe UI Black" panose="020B0A02040204020203" pitchFamily="34" charset="0"/>
              </a:rPr>
              <a:t>Sustainable, Reliable and Transparent Data and Information towards Responsible Land Governance (CO-TRAIN</a:t>
            </a:r>
            <a:r>
              <a:rPr lang="en-PH" sz="3900" dirty="0" smtClean="0">
                <a:latin typeface="Bernard MT Condensed" panose="02050806060905020404" pitchFamily="18" charset="0"/>
                <a:ea typeface="Segoe UI Black" panose="020B0A02040204020203" pitchFamily="34" charset="0"/>
                <a:cs typeface="Segoe UI Black" panose="020B0A02040204020203" pitchFamily="34" charset="0"/>
              </a:rPr>
              <a:t>): Updates from ASIA</a:t>
            </a:r>
            <a:r>
              <a:rPr lang="en-PH" dirty="0">
                <a:latin typeface="Bernard MT Condensed" panose="02050806060905020404" pitchFamily="18" charset="0"/>
                <a:ea typeface="Segoe UI Black" panose="020B0A02040204020203" pitchFamily="34" charset="0"/>
                <a:cs typeface="Segoe UI Black" panose="020B0A02040204020203" pitchFamily="34" charset="0"/>
              </a:rPr>
              <a:t/>
            </a:r>
            <a:br>
              <a:rPr lang="en-PH" dirty="0">
                <a:latin typeface="Bernard MT Condensed" panose="02050806060905020404" pitchFamily="18" charset="0"/>
                <a:ea typeface="Segoe UI Black" panose="020B0A02040204020203" pitchFamily="34" charset="0"/>
                <a:cs typeface="Segoe UI Black" panose="020B0A02040204020203" pitchFamily="34" charset="0"/>
              </a:rPr>
            </a:br>
            <a:endParaRPr lang="en-US" dirty="0">
              <a:latin typeface="Open Sans SemiBold"/>
              <a:cs typeface="Open Sans SemiBold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5238055"/>
            <a:ext cx="38396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Global Land Forum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Bandung, Indonesia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25 September 2018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14:00 – 16:00; AMATAP B</a:t>
            </a:r>
          </a:p>
        </p:txBody>
      </p:sp>
    </p:spTree>
    <p:extLst>
      <p:ext uri="{BB962C8B-B14F-4D97-AF65-F5344CB8AC3E}">
        <p14:creationId xmlns:p14="http://schemas.microsoft.com/office/powerpoint/2010/main" val="2643105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en-US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ANGOC is a regional association of 15 </a:t>
            </a:r>
            <a:r>
              <a:rPr lang="en-US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national and </a:t>
            </a:r>
            <a:r>
              <a:rPr lang="en-US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regional networks of NGOs in Asia actively engaged in </a:t>
            </a:r>
            <a:r>
              <a:rPr lang="en-US" b="1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food sovereignty</a:t>
            </a:r>
            <a:r>
              <a:rPr lang="en-US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, </a:t>
            </a:r>
            <a:r>
              <a:rPr lang="en-US" b="1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land and resource rights</a:t>
            </a:r>
            <a:r>
              <a:rPr lang="en-US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, </a:t>
            </a:r>
            <a:r>
              <a:rPr lang="en-US" b="1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smallholder agriculture towards sustainable food systems and livelihoods</a:t>
            </a:r>
            <a:r>
              <a:rPr lang="en-US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, </a:t>
            </a:r>
            <a:r>
              <a:rPr lang="en-US" b="1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participatory </a:t>
            </a:r>
            <a:r>
              <a:rPr lang="en-US" b="1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governance </a:t>
            </a:r>
            <a:r>
              <a:rPr lang="en-US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and </a:t>
            </a:r>
            <a:r>
              <a:rPr lang="en-US" b="1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rural development</a:t>
            </a:r>
            <a:r>
              <a:rPr lang="en-US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  <a:p>
            <a:pPr marL="45720" indent="0">
              <a:spcBef>
                <a:spcPts val="0"/>
              </a:spcBef>
              <a:buNone/>
              <a:defRPr/>
            </a:pPr>
            <a:r>
              <a:rPr lang="en-US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PH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LWA is a regional </a:t>
            </a:r>
            <a:r>
              <a:rPr lang="en-PH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network of CSO land rights advocates and practitioners from </a:t>
            </a:r>
            <a:r>
              <a:rPr lang="en-PH" b="1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7 Asian countries </a:t>
            </a:r>
            <a:r>
              <a:rPr lang="en-PH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that aims </a:t>
            </a:r>
            <a:r>
              <a:rPr lang="en-PH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to ensure that </a:t>
            </a:r>
            <a:r>
              <a:rPr lang="en-PH" b="1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access to and control of land, agrarian reform and sustainable development for the rural poor are addressed in national and regional development agenda</a:t>
            </a:r>
            <a:endParaRPr lang="en-US" b="1" dirty="0">
              <a:solidFill>
                <a:schemeClr val="tx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4572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Asian NGO Coalition (ANGOC) &amp; </a:t>
            </a:r>
            <a:br>
              <a:rPr lang="en-US" dirty="0" smtClean="0"/>
            </a:br>
            <a:r>
              <a:rPr lang="en-US" dirty="0" smtClean="0"/>
              <a:t>Land WATCH Asia (LWA)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33535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H" dirty="0" smtClean="0">
                <a:latin typeface="Bernard MT Condensed" panose="02050806060905020404" pitchFamily="18" charset="0"/>
                <a:ea typeface="Segoe UI Black" panose="020B0A02040204020203" pitchFamily="34" charset="0"/>
                <a:cs typeface="Segoe UI Black" panose="020B0A02040204020203" pitchFamily="34" charset="0"/>
              </a:rPr>
              <a:t>Context</a:t>
            </a:r>
            <a:endParaRPr lang="en-PH" dirty="0">
              <a:latin typeface="Bernard MT Condensed" panose="02050806060905020404" pitchFamily="18" charset="0"/>
              <a:ea typeface="Segoe UI Black" panose="020B0A02040204020203" pitchFamily="34" charset="0"/>
              <a:cs typeface="Segoe UI Black" panose="020B0A020402040202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2241550"/>
            <a:ext cx="7543800" cy="3830638"/>
          </a:xfrm>
        </p:spPr>
        <p:txBody>
          <a:bodyPr>
            <a:normAutofit/>
          </a:bodyPr>
          <a:lstStyle/>
          <a:p>
            <a:pPr marL="342900" indent="-270272" algn="just">
              <a:buFont typeface="Wingdings" panose="05000000000000000000" pitchFamily="2" charset="2"/>
              <a:buChar char="v"/>
            </a:pPr>
            <a:r>
              <a:rPr lang="en-US" sz="2400" dirty="0"/>
              <a:t>Trustable land information system is fundamental for responsible land governance</a:t>
            </a:r>
            <a:r>
              <a:rPr lang="en-US" sz="2400" dirty="0" smtClean="0"/>
              <a:t>.</a:t>
            </a:r>
          </a:p>
          <a:p>
            <a:pPr marL="342900" indent="-270272" algn="just">
              <a:buFont typeface="Wingdings" panose="05000000000000000000" pitchFamily="2" charset="2"/>
              <a:buChar char="v"/>
            </a:pPr>
            <a:endParaRPr lang="en-PH" sz="2400" dirty="0" smtClean="0"/>
          </a:p>
          <a:p>
            <a:pPr marL="342900" indent="-270272" algn="just">
              <a:buFont typeface="Wingdings" panose="05000000000000000000" pitchFamily="2" charset="2"/>
              <a:buChar char="v"/>
            </a:pPr>
            <a:r>
              <a:rPr lang="en-PH" sz="2400" dirty="0" smtClean="0"/>
              <a:t>Access </a:t>
            </a:r>
            <a:r>
              <a:rPr lang="en-PH" sz="2400" dirty="0"/>
              <a:t>to timely and reliable information on land rights </a:t>
            </a:r>
            <a:r>
              <a:rPr lang="en-PH" sz="2400" dirty="0" smtClean="0"/>
              <a:t>democratizes </a:t>
            </a:r>
            <a:r>
              <a:rPr lang="en-PH" sz="2400" dirty="0"/>
              <a:t>land governance. </a:t>
            </a:r>
          </a:p>
          <a:p>
            <a:pPr marL="342900" indent="-270272" algn="just">
              <a:buFont typeface="Wingdings" panose="05000000000000000000" pitchFamily="2" charset="2"/>
              <a:buChar char="v"/>
            </a:pPr>
            <a:endParaRPr lang="en-US" sz="2400" dirty="0"/>
          </a:p>
          <a:p>
            <a:pPr marL="342900" indent="-270272" algn="just">
              <a:buFont typeface="Wingdings" panose="05000000000000000000" pitchFamily="2" charset="2"/>
              <a:buChar char="v"/>
            </a:pPr>
            <a:r>
              <a:rPr lang="en-PH" sz="2400" dirty="0"/>
              <a:t> Sustainable, transparent, and reliable data empower people, influence policies, and support sustainable development </a:t>
            </a:r>
          </a:p>
        </p:txBody>
      </p:sp>
    </p:spTree>
    <p:extLst>
      <p:ext uri="{BB962C8B-B14F-4D97-AF65-F5344CB8AC3E}">
        <p14:creationId xmlns:p14="http://schemas.microsoft.com/office/powerpoint/2010/main" val="17239220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H" b="1" dirty="0"/>
              <a:t>LWA Land </a:t>
            </a:r>
            <a:r>
              <a:rPr lang="en-PH" b="1" dirty="0" smtClean="0"/>
              <a:t>Monitoring objectives and Framework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11" y="3183118"/>
            <a:ext cx="9025238" cy="2384245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657225" y="1674674"/>
            <a:ext cx="7772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" indent="0">
              <a:buNone/>
            </a:pPr>
            <a:r>
              <a:rPr lang="en-US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To increase CSOs’ capacity to monitor access to land implementation, landlessness and land conflicts; </a:t>
            </a:r>
          </a:p>
          <a:p>
            <a:pPr marL="45720" indent="0">
              <a:buNone/>
            </a:pPr>
            <a:endParaRPr lang="en-US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45720" indent="0">
              <a:buNone/>
            </a:pPr>
            <a:r>
              <a:rPr lang="en-US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To use the data gathered and analyzed as inputs to land rights campaign</a:t>
            </a:r>
          </a:p>
        </p:txBody>
      </p:sp>
    </p:spTree>
    <p:extLst>
      <p:ext uri="{BB962C8B-B14F-4D97-AF65-F5344CB8AC3E}">
        <p14:creationId xmlns:p14="http://schemas.microsoft.com/office/powerpoint/2010/main" val="27425087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INDICATORs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4867467"/>
          </a:xfrm>
          <a:prstGeom prst="rect">
            <a:avLst/>
          </a:prstGeom>
          <a:solidFill>
            <a:schemeClr val="accent3">
              <a:lumMod val="20000"/>
              <a:lumOff val="80000"/>
              <a:alpha val="5098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2">
            <a:normAutofit fontScale="85000" lnSpcReduction="20000"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PH" b="1" dirty="0">
                <a:solidFill>
                  <a:schemeClr val="tx1"/>
                </a:solidFill>
              </a:rPr>
              <a:t>LAND TENURE</a:t>
            </a:r>
            <a:endParaRPr lang="en-PH" dirty="0">
              <a:solidFill>
                <a:schemeClr val="tx1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PH" b="1" dirty="0">
                <a:solidFill>
                  <a:schemeClr val="tx1"/>
                </a:solidFill>
              </a:rPr>
              <a:t>Land Disputes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PH" dirty="0">
                <a:solidFill>
                  <a:schemeClr val="tx1"/>
                </a:solidFill>
              </a:rPr>
              <a:t>Number of people killed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PH" dirty="0">
                <a:solidFill>
                  <a:schemeClr val="tx1"/>
                </a:solidFill>
              </a:rPr>
              <a:t>Number of people detained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PH" dirty="0">
                <a:solidFill>
                  <a:schemeClr val="tx1"/>
                </a:solidFill>
              </a:rPr>
              <a:t>Number of people harassed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PH" dirty="0">
                <a:solidFill>
                  <a:schemeClr val="tx1"/>
                </a:solidFill>
              </a:rPr>
              <a:t>Number of cases received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PH" dirty="0">
                <a:solidFill>
                  <a:schemeClr val="tx1"/>
                </a:solidFill>
              </a:rPr>
              <a:t>Number of cases investigated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PH" dirty="0">
                <a:solidFill>
                  <a:schemeClr val="tx1"/>
                </a:solidFill>
              </a:rPr>
              <a:t>Number of cases adjudicated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PH" dirty="0">
                <a:solidFill>
                  <a:schemeClr val="tx1"/>
                </a:solidFill>
              </a:rPr>
              <a:t>Number of cases of land grabbing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PH" dirty="0">
                <a:solidFill>
                  <a:schemeClr val="tx1"/>
                </a:solidFill>
              </a:rPr>
              <a:t>Percentage area of land grabbed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PH" dirty="0">
                <a:solidFill>
                  <a:schemeClr val="tx1"/>
                </a:solidFill>
              </a:rPr>
              <a:t>Average time in years for dispute resolution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PH" dirty="0">
                <a:solidFill>
                  <a:schemeClr val="tx1"/>
                </a:solidFill>
              </a:rPr>
              <a:t>Additional indicators: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PH" dirty="0">
                <a:solidFill>
                  <a:schemeClr val="tx1"/>
                </a:solidFill>
              </a:rPr>
              <a:t>Annual loss due to disputes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PH" dirty="0">
                <a:solidFill>
                  <a:schemeClr val="tx1"/>
                </a:solidFill>
              </a:rPr>
              <a:t>Monetary loss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PH" dirty="0">
              <a:solidFill>
                <a:schemeClr val="tx1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PH" b="1" dirty="0">
                <a:solidFill>
                  <a:schemeClr val="tx1"/>
                </a:solidFill>
              </a:rPr>
              <a:t>Evictions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PH" dirty="0">
                <a:solidFill>
                  <a:schemeClr val="tx1"/>
                </a:solidFill>
              </a:rPr>
              <a:t>Number of households evicted/ displaced from farms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PH" dirty="0">
                <a:solidFill>
                  <a:schemeClr val="tx1"/>
                </a:solidFill>
              </a:rPr>
              <a:t>Number of households becoming totally homeless because of </a:t>
            </a:r>
            <a:r>
              <a:rPr lang="en-PH" dirty="0" smtClean="0">
                <a:solidFill>
                  <a:schemeClr val="tx1"/>
                </a:solidFill>
              </a:rPr>
              <a:t>eviction</a:t>
            </a:r>
          </a:p>
          <a:p>
            <a:pPr marL="45720" indent="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PH" dirty="0">
              <a:solidFill>
                <a:schemeClr val="tx1"/>
              </a:solidFill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PH" b="1" dirty="0">
                <a:solidFill>
                  <a:schemeClr val="tx1"/>
                </a:solidFill>
              </a:rPr>
              <a:t>ACCESS TO LAND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PH" b="1" dirty="0">
                <a:solidFill>
                  <a:schemeClr val="tx1"/>
                </a:solidFill>
              </a:rPr>
              <a:t>Ownership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PH" dirty="0">
                <a:solidFill>
                  <a:schemeClr val="tx1"/>
                </a:solidFill>
              </a:rPr>
              <a:t>Land ownership distribution by size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PH" dirty="0" err="1">
                <a:solidFill>
                  <a:schemeClr val="tx1"/>
                </a:solidFill>
              </a:rPr>
              <a:t>Gini</a:t>
            </a:r>
            <a:r>
              <a:rPr lang="en-PH" dirty="0">
                <a:solidFill>
                  <a:schemeClr val="tx1"/>
                </a:solidFill>
              </a:rPr>
              <a:t> coefficient/ bottom-to-top ratio (for analysis)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PH" dirty="0">
              <a:solidFill>
                <a:schemeClr val="tx1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PH" b="1" dirty="0">
                <a:solidFill>
                  <a:schemeClr val="tx1"/>
                </a:solidFill>
              </a:rPr>
              <a:t>Tenancy Rights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PH" dirty="0">
                <a:solidFill>
                  <a:schemeClr val="tx1"/>
                </a:solidFill>
              </a:rPr>
              <a:t>Number of sharecroppers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PH" dirty="0">
                <a:solidFill>
                  <a:schemeClr val="tx1"/>
                </a:solidFill>
              </a:rPr>
              <a:t>Percentage of sharecroppers with legal documents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PH" dirty="0">
                <a:solidFill>
                  <a:schemeClr val="tx1"/>
                </a:solidFill>
              </a:rPr>
              <a:t>Percentage of contract farmers’ area in relation to agricultural area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PH" dirty="0">
              <a:solidFill>
                <a:schemeClr val="tx1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PH" b="1" dirty="0">
                <a:solidFill>
                  <a:schemeClr val="tx1"/>
                </a:solidFill>
              </a:rPr>
              <a:t>Landlessness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PH" dirty="0" err="1">
                <a:solidFill>
                  <a:schemeClr val="tx1"/>
                </a:solidFill>
              </a:rPr>
              <a:t>Gini</a:t>
            </a:r>
            <a:r>
              <a:rPr lang="en-PH" dirty="0">
                <a:solidFill>
                  <a:schemeClr val="tx1"/>
                </a:solidFill>
              </a:rPr>
              <a:t> coefficient (for analysis)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PH" dirty="0">
                <a:solidFill>
                  <a:schemeClr val="tx1"/>
                </a:solidFill>
              </a:rPr>
              <a:t>Number and percentage of landless rural persons among rural populations </a:t>
            </a:r>
          </a:p>
        </p:txBody>
      </p:sp>
    </p:spTree>
    <p:extLst>
      <p:ext uri="{BB962C8B-B14F-4D97-AF65-F5344CB8AC3E}">
        <p14:creationId xmlns:p14="http://schemas.microsoft.com/office/powerpoint/2010/main" val="11710026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511810" y="1510904"/>
            <a:ext cx="8200661" cy="4354952"/>
            <a:chOff x="1183359" y="500063"/>
            <a:chExt cx="10934215" cy="5806603"/>
          </a:xfrm>
        </p:grpSpPr>
        <p:graphicFrame>
          <p:nvGraphicFramePr>
            <p:cNvPr id="2" name="Diagram 1"/>
            <p:cNvGraphicFramePr/>
            <p:nvPr>
              <p:extLst/>
            </p:nvPr>
          </p:nvGraphicFramePr>
          <p:xfrm>
            <a:off x="2172129" y="500063"/>
            <a:ext cx="8597900" cy="5806603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  <p:sp>
          <p:nvSpPr>
            <p:cNvPr id="7" name="TextBox 6"/>
            <p:cNvSpPr txBox="1"/>
            <p:nvPr/>
          </p:nvSpPr>
          <p:spPr>
            <a:xfrm>
              <a:off x="1614000" y="4246010"/>
              <a:ext cx="1731957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PH" sz="1500" b="1" dirty="0"/>
                <a:t>ALRD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183359" y="2808112"/>
              <a:ext cx="2010995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PH" sz="1500" b="1" dirty="0"/>
                <a:t>STAR Kampuchea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325708" y="1483935"/>
              <a:ext cx="2550943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PH" sz="1500" b="1" dirty="0"/>
                <a:t>FES; SARRA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100735" y="1470600"/>
              <a:ext cx="1731957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PH" sz="1500" b="1" dirty="0"/>
                <a:t>KPA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9298653" y="1470600"/>
              <a:ext cx="2380287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PH" sz="1500" b="1" dirty="0"/>
                <a:t>CSRC; MODE-Nepal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8121790" y="5706729"/>
              <a:ext cx="3028107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PH" sz="1500" b="1" dirty="0"/>
                <a:t>XSF; </a:t>
              </a:r>
              <a:r>
                <a:rPr lang="en-PH" sz="1500" b="1" dirty="0" smtClean="0"/>
                <a:t>PAFID, AR NOW</a:t>
              </a:r>
              <a:endParaRPr lang="en-PH" sz="1500" b="1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188856" y="5536446"/>
              <a:ext cx="2636421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PH" sz="1350" b="1" dirty="0"/>
                <a:t>focal point/resource hub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9466013" y="4547087"/>
              <a:ext cx="2367007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PH" sz="1500" b="1" dirty="0"/>
                <a:t>UWUA; RDF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9750567" y="2852284"/>
              <a:ext cx="2367007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PH" sz="1500" b="1" dirty="0"/>
                <a:t>SCOPE</a:t>
              </a:r>
            </a:p>
          </p:txBody>
        </p:sp>
      </p:grpSp>
      <p:sp>
        <p:nvSpPr>
          <p:cNvPr id="4" name="Rectangle 3"/>
          <p:cNvSpPr/>
          <p:nvPr/>
        </p:nvSpPr>
        <p:spPr>
          <a:xfrm>
            <a:off x="618571" y="296288"/>
            <a:ext cx="788048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PH" dirty="0">
                <a:latin typeface="Bernard MT Condensed" panose="02050806060905020404" pitchFamily="18" charset="0"/>
                <a:ea typeface="Segoe UI Black" panose="020B0A02040204020203" pitchFamily="34" charset="0"/>
                <a:cs typeface="Segoe UI Black" panose="020B0A02040204020203" pitchFamily="34" charset="0"/>
              </a:rPr>
              <a:t>Sustainable, Reliable and Transparent Data and Information towards Responsible Land </a:t>
            </a:r>
            <a:r>
              <a:rPr lang="en-PH" dirty="0" smtClean="0">
                <a:latin typeface="Bernard MT Condensed" panose="02050806060905020404" pitchFamily="18" charset="0"/>
                <a:ea typeface="Segoe UI Black" panose="020B0A02040204020203" pitchFamily="34" charset="0"/>
                <a:cs typeface="Segoe UI Black" panose="020B0A02040204020203" pitchFamily="34" charset="0"/>
              </a:rPr>
              <a:t>Governance (</a:t>
            </a:r>
            <a:r>
              <a:rPr lang="en-PH" dirty="0">
                <a:latin typeface="Bernard MT Condensed" panose="02050806060905020404" pitchFamily="18" charset="0"/>
                <a:ea typeface="Segoe UI Black" panose="020B0A02040204020203" pitchFamily="34" charset="0"/>
                <a:cs typeface="Segoe UI Black" panose="020B0A02040204020203" pitchFamily="34" charset="0"/>
              </a:rPr>
              <a:t>CO-TRAIN)</a:t>
            </a:r>
          </a:p>
        </p:txBody>
      </p:sp>
      <p:sp>
        <p:nvSpPr>
          <p:cNvPr id="5" name="Rectangle 4"/>
          <p:cNvSpPr/>
          <p:nvPr/>
        </p:nvSpPr>
        <p:spPr>
          <a:xfrm>
            <a:off x="728662" y="6157922"/>
            <a:ext cx="586961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PH" dirty="0" smtClean="0">
                <a:latin typeface="Bernard MT Condensed" panose="02050806060905020404" pitchFamily="18" charset="0"/>
                <a:ea typeface="Segoe UI Black" panose="020B0A02040204020203" pitchFamily="34" charset="0"/>
                <a:cs typeface="Segoe UI Black" panose="020B0A02040204020203" pitchFamily="34" charset="0"/>
              </a:rPr>
              <a:t>In partnership with the International Land Coalition (ILC)</a:t>
            </a:r>
            <a:endParaRPr lang="en-PH" dirty="0">
              <a:latin typeface="Bernard MT Condensed" panose="02050806060905020404" pitchFamily="18" charset="0"/>
              <a:ea typeface="Segoe UI Black" panose="020B0A02040204020203" pitchFamily="34" charset="0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15746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mage result for asia map"/>
          <p:cNvPicPr>
            <a:picLocks noChangeAspect="1" noChangeArrowheads="1"/>
          </p:cNvPicPr>
          <p:nvPr/>
        </p:nvPicPr>
        <p:blipFill rotWithShape="1"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91" t="2259" b="2846"/>
          <a:stretch/>
        </p:blipFill>
        <p:spPr bwMode="auto">
          <a:xfrm>
            <a:off x="0" y="2241551"/>
            <a:ext cx="3873322" cy="3285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H" dirty="0" smtClean="0">
                <a:latin typeface="Bernard MT Condensed" panose="02050806060905020404" pitchFamily="18" charset="0"/>
                <a:ea typeface="Segoe UI Black" panose="020B0A02040204020203" pitchFamily="34" charset="0"/>
                <a:cs typeface="Segoe UI Black" panose="020B0A02040204020203" pitchFamily="34" charset="0"/>
              </a:rPr>
              <a:t>Objectives of the Initiative (CO-TRAIN)</a:t>
            </a:r>
            <a:endParaRPr lang="en-PH" dirty="0">
              <a:latin typeface="Bernard MT Condensed" panose="02050806060905020404" pitchFamily="18" charset="0"/>
              <a:ea typeface="Segoe UI Black" panose="020B0A02040204020203" pitchFamily="34" charset="0"/>
              <a:cs typeface="Segoe UI Black" panose="020B0A020402040202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2241550"/>
            <a:ext cx="7543800" cy="3330575"/>
          </a:xfrm>
        </p:spPr>
        <p:txBody>
          <a:bodyPr>
            <a:normAutofit/>
          </a:bodyPr>
          <a:lstStyle/>
          <a:p>
            <a:pPr marL="458390" indent="-385763">
              <a:buFont typeface="+mj-lt"/>
              <a:buAutoNum type="alphaLcPeriod"/>
            </a:pPr>
            <a:r>
              <a:rPr lang="en-PH" sz="2400" dirty="0"/>
              <a:t>Initiate CSO engagement with National Statistical Offices (NSO) in the framework of the SDGs; </a:t>
            </a:r>
          </a:p>
          <a:p>
            <a:pPr marL="458390" indent="-385763">
              <a:buFont typeface="+mj-lt"/>
              <a:buAutoNum type="alphaLcPeriod"/>
            </a:pPr>
            <a:r>
              <a:rPr lang="en-US" sz="2400" dirty="0"/>
              <a:t>undertake </a:t>
            </a:r>
            <a:r>
              <a:rPr lang="en-US" sz="2400" i="1" dirty="0"/>
              <a:t>LWA Country Monitoring</a:t>
            </a:r>
            <a:r>
              <a:rPr lang="en-US" sz="2400" dirty="0"/>
              <a:t> on access to land and </a:t>
            </a:r>
            <a:r>
              <a:rPr lang="en-US" sz="2400" dirty="0" err="1"/>
              <a:t>tenurial</a:t>
            </a:r>
            <a:r>
              <a:rPr lang="en-US" sz="2400" dirty="0"/>
              <a:t> security in support of policy work; and</a:t>
            </a:r>
            <a:endParaRPr lang="en-PH" sz="2400" dirty="0"/>
          </a:p>
          <a:p>
            <a:pPr marL="458390" indent="-385763">
              <a:buFont typeface="+mj-lt"/>
              <a:buAutoNum type="alphaLcPeriod"/>
            </a:pPr>
            <a:r>
              <a:rPr lang="en-US" sz="2400" dirty="0"/>
              <a:t>convene and facilitate the work of the </a:t>
            </a:r>
            <a:r>
              <a:rPr lang="en-US" sz="2400" i="1" dirty="0"/>
              <a:t>CBI #8 Working Group</a:t>
            </a:r>
            <a:r>
              <a:rPr lang="en-US" sz="2400" dirty="0"/>
              <a:t>.</a:t>
            </a:r>
            <a:endParaRPr lang="en-PH" sz="2400" dirty="0"/>
          </a:p>
          <a:p>
            <a:pPr marL="458390" indent="-385763">
              <a:buFont typeface="+mj-lt"/>
              <a:buAutoNum type="alphaLcPeriod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632882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0279976"/>
              </p:ext>
            </p:extLst>
          </p:nvPr>
        </p:nvGraphicFramePr>
        <p:xfrm>
          <a:off x="381000" y="1719263"/>
          <a:ext cx="8407400" cy="28498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1480"/>
                <a:gridCol w="1681480"/>
                <a:gridCol w="1681480"/>
                <a:gridCol w="1681480"/>
                <a:gridCol w="16814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PCLG Commitments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PROPOSED INDICATORS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Are government data for the indicator available?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Are data for the indicator available from CSOs or other sources (specify)?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Remarks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 with DASHBOARD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7899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endParaRPr lang="en-US" dirty="0" smtClean="0"/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endParaRPr lang="en-US" dirty="0" smtClean="0"/>
          </a:p>
          <a:p>
            <a:pPr marL="45720" indent="0">
              <a:buNone/>
            </a:pPr>
            <a:endParaRPr lang="en-US" dirty="0"/>
          </a:p>
          <a:p>
            <a:pPr marL="45720" indent="0" algn="ctr">
              <a:buNone/>
            </a:pPr>
            <a:r>
              <a:rPr lang="en-US" sz="6600" dirty="0" smtClean="0"/>
              <a:t>THANK YOU</a:t>
            </a:r>
            <a:endParaRPr lang="en-US" sz="6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46540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Grid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676</TotalTime>
  <Words>488</Words>
  <Application>Microsoft Macintosh PowerPoint</Application>
  <PresentationFormat>On-screen Show (4:3)</PresentationFormat>
  <Paragraphs>81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Grid</vt:lpstr>
      <vt:lpstr>Sustainable, Reliable and Transparent Data and Information towards Responsible Land Governance (CO-TRAIN): Updates from ASIA </vt:lpstr>
      <vt:lpstr>Asian NGO Coalition (ANGOC) &amp;  Land WATCH Asia (LWA) </vt:lpstr>
      <vt:lpstr>Context</vt:lpstr>
      <vt:lpstr>LWA Land Monitoring objectives and Framework</vt:lpstr>
      <vt:lpstr>INDICATORs</vt:lpstr>
      <vt:lpstr>PowerPoint Presentation</vt:lpstr>
      <vt:lpstr>Objectives of the Initiative (CO-TRAIN)</vt:lpstr>
      <vt:lpstr>LINK with DASHBOARD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People-centred  land monitoring</dc:title>
  <dc:creator>eva</dc:creator>
  <cp:lastModifiedBy>eva</cp:lastModifiedBy>
  <cp:revision>17</cp:revision>
  <dcterms:created xsi:type="dcterms:W3CDTF">2018-09-05T15:00:01Z</dcterms:created>
  <dcterms:modified xsi:type="dcterms:W3CDTF">2018-09-22T10:59:32Z</dcterms:modified>
</cp:coreProperties>
</file>