
<file path=[Content_Types].xml><?xml version="1.0" encoding="utf-8"?>
<Types xmlns="http://schemas.openxmlformats.org/package/2006/content-types">
  <Override PartName="/ppt/slides/NewSlide2621.xml" ContentType="application/vnd.openxmlformats-officedocument.presentationml.slide+xml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056A87-E07F-2E46-938C-C7358E65BA8E}" v="63" dt="2018-08-31T12:13:24.5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13" Type="http://schemas.microsoft.com/office/2015/10/relationships/revisionInfo" Target="revisionInfo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microsoft.com/office/2016/11/relationships/changesInfo" Target="changesInfos/changesInfo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Relationship Id="rId14" Type="http://schemas.openxmlformats.org/officeDocument/2006/relationships/slide" Target="slides/NewSlide262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na Amharech" userId="b76ae98059a88b74" providerId="LiveId" clId="{02056A87-E07F-2E46-938C-C7358E65BA8E}"/>
    <pc:docChg chg="undo custSel addSld delSld modSld">
      <pc:chgData name="Amina Amharech" userId="b76ae98059a88b74" providerId="LiveId" clId="{02056A87-E07F-2E46-938C-C7358E65BA8E}" dt="2018-08-31T12:13:24.581" v="2549" actId="14100"/>
      <pc:docMkLst>
        <pc:docMk/>
      </pc:docMkLst>
      <pc:sldChg chg="addSp delSp modSp">
        <pc:chgData name="Amina Amharech" userId="b76ae98059a88b74" providerId="LiveId" clId="{02056A87-E07F-2E46-938C-C7358E65BA8E}" dt="2018-08-31T11:54:35.947" v="2338" actId="14100"/>
        <pc:sldMkLst>
          <pc:docMk/>
          <pc:sldMk cId="3469586222" sldId="256"/>
        </pc:sldMkLst>
        <pc:spChg chg="add del mod">
          <ac:chgData name="Amina Amharech" userId="b76ae98059a88b74" providerId="LiveId" clId="{02056A87-E07F-2E46-938C-C7358E65BA8E}" dt="2018-08-31T11:54:19.362" v="2336" actId="1076"/>
          <ac:spMkLst>
            <pc:docMk/>
            <pc:sldMk cId="3469586222" sldId="256"/>
            <ac:spMk id="2" creationId="{BCEFB1D9-172D-CE4E-AAC3-2B60709716D4}"/>
          </ac:spMkLst>
        </pc:spChg>
        <pc:spChg chg="mod">
          <ac:chgData name="Amina Amharech" userId="b76ae98059a88b74" providerId="LiveId" clId="{02056A87-E07F-2E46-938C-C7358E65BA8E}" dt="2018-08-31T09:52:30.293" v="304" actId="20577"/>
          <ac:spMkLst>
            <pc:docMk/>
            <pc:sldMk cId="3469586222" sldId="256"/>
            <ac:spMk id="3" creationId="{0ED340E4-E435-C741-814F-0D1B66A8508B}"/>
          </ac:spMkLst>
        </pc:spChg>
        <pc:spChg chg="add del">
          <ac:chgData name="Amina Amharech" userId="b76ae98059a88b74" providerId="LiveId" clId="{02056A87-E07F-2E46-938C-C7358E65BA8E}" dt="2018-08-31T09:50:24.323" v="140" actId="21"/>
          <ac:spMkLst>
            <pc:docMk/>
            <pc:sldMk cId="3469586222" sldId="256"/>
            <ac:spMk id="5" creationId="{BFABB5F8-9B01-1141-97EF-99CA3315353D}"/>
          </ac:spMkLst>
        </pc:spChg>
        <pc:spChg chg="add del">
          <ac:chgData name="Amina Amharech" userId="b76ae98059a88b74" providerId="LiveId" clId="{02056A87-E07F-2E46-938C-C7358E65BA8E}" dt="2018-08-31T09:50:17.599" v="139" actId="571"/>
          <ac:spMkLst>
            <pc:docMk/>
            <pc:sldMk cId="3469586222" sldId="256"/>
            <ac:spMk id="7" creationId="{616C8E1B-D86A-7B46-B831-3C47FE7DB297}"/>
          </ac:spMkLst>
        </pc:spChg>
        <pc:spChg chg="add del mod">
          <ac:chgData name="Amina Amharech" userId="b76ae98059a88b74" providerId="LiveId" clId="{02056A87-E07F-2E46-938C-C7358E65BA8E}" dt="2018-08-31T09:50:30.211" v="141" actId="21"/>
          <ac:spMkLst>
            <pc:docMk/>
            <pc:sldMk cId="3469586222" sldId="256"/>
            <ac:spMk id="9" creationId="{E2BFBB0A-C804-4F44-B27A-254593060FA7}"/>
          </ac:spMkLst>
        </pc:spChg>
        <pc:picChg chg="add mod">
          <ac:chgData name="Amina Amharech" userId="b76ae98059a88b74" providerId="LiveId" clId="{02056A87-E07F-2E46-938C-C7358E65BA8E}" dt="2018-08-31T11:54:35.947" v="2338" actId="14100"/>
          <ac:picMkLst>
            <pc:docMk/>
            <pc:sldMk cId="3469586222" sldId="256"/>
            <ac:picMk id="10" creationId="{0D7758D6-E453-864A-9F14-8E872A692315}"/>
          </ac:picMkLst>
        </pc:picChg>
      </pc:sldChg>
      <pc:sldChg chg="modSp new">
        <pc:chgData name="Amina Amharech" userId="b76ae98059a88b74" providerId="LiveId" clId="{02056A87-E07F-2E46-938C-C7358E65BA8E}" dt="2018-08-31T10:54:14.847" v="1773" actId="20577"/>
        <pc:sldMkLst>
          <pc:docMk/>
          <pc:sldMk cId="2499407000" sldId="257"/>
        </pc:sldMkLst>
        <pc:spChg chg="mod">
          <ac:chgData name="Amina Amharech" userId="b76ae98059a88b74" providerId="LiveId" clId="{02056A87-E07F-2E46-938C-C7358E65BA8E}" dt="2018-08-31T10:15:50.216" v="870" actId="20577"/>
          <ac:spMkLst>
            <pc:docMk/>
            <pc:sldMk cId="2499407000" sldId="257"/>
            <ac:spMk id="2" creationId="{3EAF985B-3F56-B74D-BE63-34031557E30C}"/>
          </ac:spMkLst>
        </pc:spChg>
        <pc:spChg chg="mod">
          <ac:chgData name="Amina Amharech" userId="b76ae98059a88b74" providerId="LiveId" clId="{02056A87-E07F-2E46-938C-C7358E65BA8E}" dt="2018-08-31T10:54:14.847" v="1773" actId="20577"/>
          <ac:spMkLst>
            <pc:docMk/>
            <pc:sldMk cId="2499407000" sldId="257"/>
            <ac:spMk id="3" creationId="{26AD9C8D-C0E0-5740-844C-A4DF8999A16A}"/>
          </ac:spMkLst>
        </pc:spChg>
      </pc:sldChg>
      <pc:sldChg chg="modSp new">
        <pc:chgData name="Amina Amharech" userId="b76ae98059a88b74" providerId="LiveId" clId="{02056A87-E07F-2E46-938C-C7358E65BA8E}" dt="2018-08-31T10:28:02.928" v="1440" actId="20577"/>
        <pc:sldMkLst>
          <pc:docMk/>
          <pc:sldMk cId="952254889" sldId="258"/>
        </pc:sldMkLst>
        <pc:spChg chg="mod">
          <ac:chgData name="Amina Amharech" userId="b76ae98059a88b74" providerId="LiveId" clId="{02056A87-E07F-2E46-938C-C7358E65BA8E}" dt="2018-08-31T10:18:04.789" v="910" actId="20577"/>
          <ac:spMkLst>
            <pc:docMk/>
            <pc:sldMk cId="952254889" sldId="258"/>
            <ac:spMk id="2" creationId="{41B972A7-9D0F-BA4B-A5E5-1639AB7A7E11}"/>
          </ac:spMkLst>
        </pc:spChg>
        <pc:spChg chg="mod">
          <ac:chgData name="Amina Amharech" userId="b76ae98059a88b74" providerId="LiveId" clId="{02056A87-E07F-2E46-938C-C7358E65BA8E}" dt="2018-08-31T10:28:02.928" v="1440" actId="20577"/>
          <ac:spMkLst>
            <pc:docMk/>
            <pc:sldMk cId="952254889" sldId="258"/>
            <ac:spMk id="3" creationId="{C4FCB324-0776-484F-989D-0D8B21EA34C6}"/>
          </ac:spMkLst>
        </pc:spChg>
      </pc:sldChg>
      <pc:sldChg chg="modSp new">
        <pc:chgData name="Amina Amharech" userId="b76ae98059a88b74" providerId="LiveId" clId="{02056A87-E07F-2E46-938C-C7358E65BA8E}" dt="2018-08-31T11:02:56.831" v="2300" actId="20577"/>
        <pc:sldMkLst>
          <pc:docMk/>
          <pc:sldMk cId="1615155359" sldId="259"/>
        </pc:sldMkLst>
        <pc:spChg chg="mod">
          <ac:chgData name="Amina Amharech" userId="b76ae98059a88b74" providerId="LiveId" clId="{02056A87-E07F-2E46-938C-C7358E65BA8E}" dt="2018-08-31T10:55:21.918" v="1805" actId="20577"/>
          <ac:spMkLst>
            <pc:docMk/>
            <pc:sldMk cId="1615155359" sldId="259"/>
            <ac:spMk id="2" creationId="{414331A0-AED6-8245-A629-BEE5691A3E21}"/>
          </ac:spMkLst>
        </pc:spChg>
        <pc:spChg chg="mod">
          <ac:chgData name="Amina Amharech" userId="b76ae98059a88b74" providerId="LiveId" clId="{02056A87-E07F-2E46-938C-C7358E65BA8E}" dt="2018-08-31T11:02:56.831" v="2300" actId="20577"/>
          <ac:spMkLst>
            <pc:docMk/>
            <pc:sldMk cId="1615155359" sldId="259"/>
            <ac:spMk id="3" creationId="{0E6489A6-B82F-2F44-ADE8-6442F3187B57}"/>
          </ac:spMkLst>
        </pc:spChg>
      </pc:sldChg>
      <pc:sldChg chg="addSp delSp modSp new">
        <pc:chgData name="Amina Amharech" userId="b76ae98059a88b74" providerId="LiveId" clId="{02056A87-E07F-2E46-938C-C7358E65BA8E}" dt="2018-08-31T12:12:31.154" v="2548" actId="20577"/>
        <pc:sldMkLst>
          <pc:docMk/>
          <pc:sldMk cId="2137445692" sldId="260"/>
        </pc:sldMkLst>
        <pc:spChg chg="mod">
          <ac:chgData name="Amina Amharech" userId="b76ae98059a88b74" providerId="LiveId" clId="{02056A87-E07F-2E46-938C-C7358E65BA8E}" dt="2018-08-31T12:01:09.912" v="2381" actId="20577"/>
          <ac:spMkLst>
            <pc:docMk/>
            <pc:sldMk cId="2137445692" sldId="260"/>
            <ac:spMk id="2" creationId="{E5C9A074-282D-2440-8818-2C3A255CE1C7}"/>
          </ac:spMkLst>
        </pc:spChg>
        <pc:spChg chg="del">
          <ac:chgData name="Amina Amharech" userId="b76ae98059a88b74" providerId="LiveId" clId="{02056A87-E07F-2E46-938C-C7358E65BA8E}" dt="2018-08-31T11:55:47.555" v="2339" actId="3680"/>
          <ac:spMkLst>
            <pc:docMk/>
            <pc:sldMk cId="2137445692" sldId="260"/>
            <ac:spMk id="3" creationId="{7BC4E347-E7DF-0044-B516-7AD67873DC9A}"/>
          </ac:spMkLst>
        </pc:spChg>
        <pc:graphicFrameChg chg="add mod ord modGraphic">
          <ac:chgData name="Amina Amharech" userId="b76ae98059a88b74" providerId="LiveId" clId="{02056A87-E07F-2E46-938C-C7358E65BA8E}" dt="2018-08-31T12:12:31.154" v="2548" actId="20577"/>
          <ac:graphicFrameMkLst>
            <pc:docMk/>
            <pc:sldMk cId="2137445692" sldId="260"/>
            <ac:graphicFrameMk id="4" creationId="{4C96E72C-7DBE-2F48-937A-A949CFECA754}"/>
          </ac:graphicFrameMkLst>
        </pc:graphicFrameChg>
      </pc:sldChg>
      <pc:sldChg chg="modSp new">
        <pc:chgData name="Amina Amharech" userId="b76ae98059a88b74" providerId="LiveId" clId="{02056A87-E07F-2E46-938C-C7358E65BA8E}" dt="2018-08-31T12:13:24.581" v="2549" actId="14100"/>
        <pc:sldMkLst>
          <pc:docMk/>
          <pc:sldMk cId="1002246828" sldId="261"/>
        </pc:sldMkLst>
        <pc:spChg chg="mod">
          <ac:chgData name="Amina Amharech" userId="b76ae98059a88b74" providerId="LiveId" clId="{02056A87-E07F-2E46-938C-C7358E65BA8E}" dt="2018-08-31T12:13:24.581" v="2549" actId="14100"/>
          <ac:spMkLst>
            <pc:docMk/>
            <pc:sldMk cId="1002246828" sldId="261"/>
            <ac:spMk id="2" creationId="{AC0F8222-B585-9C4B-961A-1624B029C91D}"/>
          </ac:spMkLst>
        </pc:spChg>
      </pc:sldChg>
      <pc:sldChg chg="new del">
        <pc:chgData name="Amina Amharech" userId="b76ae98059a88b74" providerId="LiveId" clId="{02056A87-E07F-2E46-938C-C7358E65BA8E}" dt="2018-08-31T11:50:09.006" v="2330" actId="680"/>
        <pc:sldMkLst>
          <pc:docMk/>
          <pc:sldMk cId="3738545776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3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NewSlide26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_rels/NewSlide26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EFB1D9-172D-CE4E-AAC3-2B6070971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8760" y="3840237"/>
            <a:ext cx="5518066" cy="2268559"/>
          </a:xfrm>
        </p:spPr>
        <p:txBody>
          <a:bodyPr>
            <a:normAutofit fontScale="90000"/>
          </a:bodyPr>
          <a:lstStyle/>
          <a:p>
            <a:r>
              <a:rPr lang="fr-FR"/>
              <a:t>Gestion de l’eau chez les Amazigh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ED340E4-E435-C741-814F-0D1B66A850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/>
              <a:t>Azref n Aman: le Maroc comme exemple</a:t>
            </a:r>
          </a:p>
        </p:txBody>
      </p:sp>
      <p:pic>
        <p:nvPicPr>
          <p:cNvPr id="10" name="Image 10">
            <a:extLst>
              <a:ext uri="{FF2B5EF4-FFF2-40B4-BE49-F238E27FC236}">
                <a16:creationId xmlns:a16="http://schemas.microsoft.com/office/drawing/2014/main" id="{0D7758D6-E453-864A-9F14-8E872A692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2440" y="0"/>
            <a:ext cx="3333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586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B972A7-9D0F-BA4B-A5E5-1639AB7A7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Azerf : Droit &amp; Gestion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FCB324-0776-484F-989D-0D8B21EA3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9599" y="1786021"/>
            <a:ext cx="7796540" cy="3997828"/>
          </a:xfrm>
        </p:spPr>
        <p:txBody>
          <a:bodyPr/>
          <a:lstStyle/>
          <a:p>
            <a:r>
              <a:rPr lang="fr-FR"/>
              <a:t>L’Azref est un système juridique et économique ancestral amazigh garantissant à tous les membre de la communauté, tribu, de beneficier d’un droit d’exploitation des terres et des ressources naturelles relatives au territoire de la dite communauté.</a:t>
            </a:r>
          </a:p>
          <a:p>
            <a:pPr marL="0" indent="0">
              <a:buNone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25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C9A074-282D-2440-8818-2C3A255CE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0386" y="806075"/>
            <a:ext cx="7958331" cy="1077229"/>
          </a:xfrm>
        </p:spPr>
        <p:txBody>
          <a:bodyPr/>
          <a:lstStyle/>
          <a:p>
            <a:r>
              <a:rPr lang="fr-FR"/>
              <a:t>Fondemement d’Azref</a:t>
            </a:r>
            <a:endParaRPr lang="fr-FR"/>
          </a:p>
          <a:p>
            <a:endParaRPr lang="fr-FR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C96E72C-7DBE-2F48-937A-A949CFECA7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661480"/>
              </p:ext>
            </p:extLst>
          </p:nvPr>
        </p:nvGraphicFramePr>
        <p:xfrm>
          <a:off x="2394858" y="1995715"/>
          <a:ext cx="7644190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768">
                  <a:extLst>
                    <a:ext uri="{9D8B030D-6E8A-4147-A177-3AD203B41FA5}">
                      <a16:colId xmlns:a16="http://schemas.microsoft.com/office/drawing/2014/main" val="2515969219"/>
                    </a:ext>
                  </a:extLst>
                </a:gridCol>
                <a:gridCol w="1864618">
                  <a:extLst>
                    <a:ext uri="{9D8B030D-6E8A-4147-A177-3AD203B41FA5}">
                      <a16:colId xmlns:a16="http://schemas.microsoft.com/office/drawing/2014/main" val="1588439771"/>
                    </a:ext>
                  </a:extLst>
                </a:gridCol>
                <a:gridCol w="1864618">
                  <a:extLst>
                    <a:ext uri="{9D8B030D-6E8A-4147-A177-3AD203B41FA5}">
                      <a16:colId xmlns:a16="http://schemas.microsoft.com/office/drawing/2014/main" val="4275497212"/>
                    </a:ext>
                  </a:extLst>
                </a:gridCol>
                <a:gridCol w="1753186">
                  <a:extLst>
                    <a:ext uri="{9D8B030D-6E8A-4147-A177-3AD203B41FA5}">
                      <a16:colId xmlns:a16="http://schemas.microsoft.com/office/drawing/2014/main" val="2139568410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r>
                        <a:rPr lang="fr-FR"/>
                        <a:t>Intrinsèque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724142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Adaptable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592353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Equitable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883841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Perenne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897615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238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44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AF985B-3F56-B74D-BE63-34031557E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Fondement d'Azref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AD9C8D-C0E0-5740-844C-A4DF8999A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6932" y="1622735"/>
            <a:ext cx="7796540" cy="3997828"/>
          </a:xfrm>
        </p:spPr>
        <p:txBody>
          <a:bodyPr/>
          <a:lstStyle/>
          <a:p>
            <a:pPr marL="0" indent="0">
              <a:buNone/>
            </a:pPr>
            <a:r>
              <a:rPr lang="fr-FR"/>
              <a:t> </a:t>
            </a:r>
          </a:p>
          <a:p>
            <a:r>
              <a:rPr lang="fr-FR"/>
              <a:t>Produit pour et par la communauté il est intrinsèque </a:t>
            </a:r>
          </a:p>
          <a:p>
            <a:r>
              <a:rPr lang="fr-FR"/>
              <a:t>Accepté, respecté et appliqué par tous il est equitable</a:t>
            </a:r>
          </a:p>
          <a:p>
            <a:r>
              <a:rPr lang="fr-FR"/>
              <a:t>Non écrit, il est  adaptable et peut évoluer selon les conditions générales ( evolution de la communauté, changement de saison et de climat, …) il est évolutif </a:t>
            </a:r>
          </a:p>
          <a:p>
            <a:endParaRPr lang="fr-FR"/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407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4331A0-AED6-8245-A629-BEE5691A3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Fonctionnement 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6489A6-B82F-2F44-ADE8-6442F3187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Toute la communauté a un droit de jouissance prés defini par la Jmaa ( conseil des sages ) composée d’ Imgharen ( pluriels d’Amghar )_</a:t>
            </a:r>
            <a:endParaRPr lang="fr-FR"/>
          </a:p>
          <a:p>
            <a:r>
              <a:rPr lang="fr-FR"/>
              <a:t>La Jmaa désigne un Amghar préposé à la ressource ( eau, agudal/paturâge/ 3ari/foret..)_</a:t>
            </a:r>
            <a:endParaRPr lang="fr-FR"/>
          </a:p>
          <a:p>
            <a:r>
              <a:rPr lang="fr-FR"/>
              <a:t>anflas /( inflass ) veille au respect des directives et impose les sanctions en cas d infraction .</a:t>
            </a:r>
            <a:r>
              <a:rPr lang="fr-FR"/>
              <a:t>La part de chaque composante de la tribu est proportionnelle à sa demographie</a:t>
            </a:r>
          </a:p>
          <a:p>
            <a:r>
              <a:rPr lang="fr-FR"/>
              <a:t>La jouissance se fait par roulement afin que les plus eloignés geographiquement ne soient pas lésés </a:t>
            </a:r>
          </a:p>
        </p:txBody>
      </p:sp>
    </p:spTree>
    <p:extLst>
      <p:ext uri="{BB962C8B-B14F-4D97-AF65-F5344CB8AC3E}">
        <p14:creationId xmlns:p14="http://schemas.microsoft.com/office/powerpoint/2010/main" val="1615155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0F8222-B585-9C4B-961A-1624B029C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9" y="808056"/>
            <a:ext cx="7415144" cy="449849"/>
          </a:xfrm>
        </p:spPr>
        <p:txBody>
          <a:bodyPr/>
          <a:lstStyle/>
          <a:p>
            <a:r>
              <a:rPr lang="fr-FR"/>
              <a:t>Répartissent </a:t>
            </a:r>
            <a:r>
              <a:rPr lang="fr-FR"/>
              <a:t>_</a:t>
            </a:r>
            <a:r>
              <a:rPr lang="fr-FR"/>
              <a:t>la jouissance se fait par roulement afin que tout le monde profite de la ressource éloignés comme proche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8BAFB1-1DA0-D34C-B464-9D313441C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2246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6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Madison</vt:lpstr>
      <vt:lpstr>Gestion de l’eau chez les Amazigh</vt:lpstr>
      <vt:lpstr>Azerf : Droit &amp; Gestion</vt:lpstr>
      <vt:lpstr>Fondemement d’Azref</vt:lpstr>
      <vt:lpstr>Azref : un Droit Evolutif  </vt:lpstr>
      <vt:lpstr>Azref: Droit équitable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de l’eau chez les Amazigh</dc:title>
  <cp:revision>2</cp:revision>
  <dcterms:modified xsi:type="dcterms:W3CDTF">2018-08-31T12:13:34Z</dcterms:modified>
</cp:coreProperties>
</file>