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2" r:id="rId4"/>
    <p:sldId id="283" r:id="rId5"/>
    <p:sldId id="279" r:id="rId6"/>
    <p:sldId id="280" r:id="rId7"/>
    <p:sldId id="281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4" r:id="rId24"/>
    <p:sldId id="271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481A-8084-4246-8DDE-E47A1DB454E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90BF-6873-4840-A378-BD08D6DB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eds log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394" y="990600"/>
            <a:ext cx="565920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W</a:t>
            </a:r>
            <a:r>
              <a:rPr lang="en-US" dirty="0" smtClean="0">
                <a:solidFill>
                  <a:srgbClr val="FF0000"/>
                </a:solidFill>
              </a:rPr>
              <a:t>hat is </a:t>
            </a:r>
            <a:r>
              <a:rPr lang="en-US" sz="6700" dirty="0" smtClean="0"/>
              <a:t>S</a:t>
            </a:r>
            <a:r>
              <a:rPr lang="en-US" dirty="0" smtClean="0">
                <a:solidFill>
                  <a:srgbClr val="FF0000"/>
                </a:solidFill>
              </a:rPr>
              <a:t>eeds of </a:t>
            </a:r>
            <a:r>
              <a:rPr lang="en-US" sz="6700" dirty="0" smtClean="0"/>
              <a:t>h</a:t>
            </a:r>
            <a:r>
              <a:rPr lang="en-US" dirty="0" smtClean="0">
                <a:solidFill>
                  <a:srgbClr val="FF0000"/>
                </a:solidFill>
              </a:rPr>
              <a:t>ope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SEEDS</a:t>
            </a:r>
            <a:r>
              <a:rPr lang="en-US" dirty="0"/>
              <a:t> projects ,It is a volunteer-run grassroots project   that sponsors Random refugee camp at north of </a:t>
            </a:r>
            <a:r>
              <a:rPr lang="en-US" dirty="0" err="1">
                <a:solidFill>
                  <a:srgbClr val="FF0000"/>
                </a:solidFill>
              </a:rPr>
              <a:t>jordan</a:t>
            </a:r>
            <a:r>
              <a:rPr lang="en-US" dirty="0"/>
              <a:t> .6 Km south of Syrian border  and provides workshops for Syrian refugee </a:t>
            </a:r>
            <a:r>
              <a:rPr lang="en-US" dirty="0" smtClean="0"/>
              <a:t>children and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  <a:r>
              <a:rPr lang="en-US" dirty="0" smtClean="0"/>
              <a:t> families to live with </a:t>
            </a:r>
            <a:r>
              <a:rPr lang="en-US" dirty="0" smtClean="0">
                <a:solidFill>
                  <a:srgbClr val="FF0000"/>
                </a:solidFill>
              </a:rPr>
              <a:t>Dignity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3" descr="seeds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3927873" cy="2618582"/>
          </a:xfrm>
        </p:spPr>
      </p:pic>
      <p:sp>
        <p:nvSpPr>
          <p:cNvPr id="5" name="Rectangle 4"/>
          <p:cNvSpPr/>
          <p:nvPr/>
        </p:nvSpPr>
        <p:spPr>
          <a:xfrm>
            <a:off x="4191000" y="609600"/>
            <a:ext cx="464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.We use </a:t>
            </a:r>
            <a:r>
              <a:rPr lang="en-US" sz="2800" dirty="0" smtClean="0">
                <a:solidFill>
                  <a:srgbClr val="FF0000"/>
                </a:solidFill>
              </a:rPr>
              <a:t>music</a:t>
            </a:r>
            <a:r>
              <a:rPr lang="en-US" sz="2800" dirty="0" smtClean="0"/>
              <a:t>, art, </a:t>
            </a:r>
            <a:r>
              <a:rPr lang="en-US" sz="2800" dirty="0" smtClean="0">
                <a:solidFill>
                  <a:srgbClr val="FF0000"/>
                </a:solidFill>
              </a:rPr>
              <a:t>sports</a:t>
            </a:r>
            <a:r>
              <a:rPr lang="en-US" sz="2800" dirty="0" smtClean="0"/>
              <a:t>, photography and </a:t>
            </a:r>
            <a:r>
              <a:rPr lang="en-US" sz="2800" dirty="0" smtClean="0">
                <a:solidFill>
                  <a:srgbClr val="FF0000"/>
                </a:solidFill>
              </a:rPr>
              <a:t>team-building</a:t>
            </a:r>
            <a:r>
              <a:rPr lang="en-US" sz="2800" dirty="0" smtClean="0"/>
              <a:t> activities to teach the kids about trust and unity and help them deal with the </a:t>
            </a:r>
            <a:r>
              <a:rPr lang="en-US" sz="2800" dirty="0" smtClean="0">
                <a:solidFill>
                  <a:srgbClr val="FF0000"/>
                </a:solidFill>
              </a:rPr>
              <a:t>trauma</a:t>
            </a:r>
            <a:r>
              <a:rPr lang="en-US" sz="2800" dirty="0" smtClean="0"/>
              <a:t> they have sustained. Our workshops provide open </a:t>
            </a:r>
            <a:r>
              <a:rPr lang="en-US" sz="2800" dirty="0" smtClean="0">
                <a:solidFill>
                  <a:srgbClr val="FF0000"/>
                </a:solidFill>
              </a:rPr>
              <a:t>dialogue</a:t>
            </a:r>
            <a:r>
              <a:rPr lang="en-US" sz="2800" dirty="0" smtClean="0"/>
              <a:t>, giving the kids a safe space to tackle the issues that they face and develop their own ideas and </a:t>
            </a:r>
            <a:r>
              <a:rPr lang="en-US" sz="2800" dirty="0" smtClean="0">
                <a:solidFill>
                  <a:srgbClr val="FF0000"/>
                </a:solidFill>
              </a:rPr>
              <a:t>visions</a:t>
            </a:r>
            <a:r>
              <a:rPr lang="en-US" sz="2800" dirty="0" smtClean="0"/>
              <a:t> for </a:t>
            </a:r>
            <a:r>
              <a:rPr lang="en-US" sz="2800" dirty="0" err="1" smtClean="0"/>
              <a:t>thier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future</a:t>
            </a:r>
          </a:p>
          <a:p>
            <a:endParaRPr lang="en-US" sz="2400" dirty="0"/>
          </a:p>
        </p:txBody>
      </p:sp>
      <p:pic>
        <p:nvPicPr>
          <p:cNvPr id="7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we are there </a:t>
            </a:r>
            <a:endParaRPr lang="en-US" dirty="0"/>
          </a:p>
        </p:txBody>
      </p:sp>
      <p:pic>
        <p:nvPicPr>
          <p:cNvPr id="6" name="Content Placeholder 5" descr="IMG-20171024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0" y="1295400"/>
            <a:ext cx="5080000" cy="3810000"/>
          </a:xfrm>
        </p:spPr>
      </p:pic>
      <p:sp>
        <p:nvSpPr>
          <p:cNvPr id="7" name="Rectangle 6"/>
          <p:cNvSpPr/>
          <p:nvPr/>
        </p:nvSpPr>
        <p:spPr>
          <a:xfrm>
            <a:off x="152400" y="1318022"/>
            <a:ext cx="3886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 smtClean="0"/>
              <a:t>s</a:t>
            </a:r>
            <a:r>
              <a:rPr lang="en-US" sz="3200" b="1" i="1" dirty="0" smtClean="0"/>
              <a:t>eeds of </a:t>
            </a:r>
            <a:r>
              <a:rPr lang="en-US" sz="4400" b="1" i="1" dirty="0" smtClean="0"/>
              <a:t>h</a:t>
            </a:r>
            <a:r>
              <a:rPr lang="en-US" sz="3200" b="1" i="1" dirty="0" smtClean="0"/>
              <a:t>ope projects comes because in </a:t>
            </a:r>
            <a:r>
              <a:rPr lang="en-US" sz="3200" b="1" i="1" dirty="0" smtClean="0">
                <a:solidFill>
                  <a:srgbClr val="FF0000"/>
                </a:solidFill>
              </a:rPr>
              <a:t>SEEDS</a:t>
            </a:r>
            <a:r>
              <a:rPr lang="en-US" sz="3200" b="1" i="1" dirty="0" smtClean="0"/>
              <a:t> we believes that every </a:t>
            </a:r>
            <a:r>
              <a:rPr lang="en-US" sz="3200" b="1" i="1" dirty="0" smtClean="0">
                <a:solidFill>
                  <a:srgbClr val="FF0000"/>
                </a:solidFill>
              </a:rPr>
              <a:t>child</a:t>
            </a:r>
            <a:r>
              <a:rPr lang="en-US" sz="3200" b="1" i="1" dirty="0" smtClean="0"/>
              <a:t> has the </a:t>
            </a:r>
            <a:r>
              <a:rPr lang="en-US" sz="3200" b="1" i="1" dirty="0" smtClean="0">
                <a:solidFill>
                  <a:srgbClr val="FF0000"/>
                </a:solidFill>
              </a:rPr>
              <a:t>right</a:t>
            </a:r>
            <a:r>
              <a:rPr lang="en-US" sz="3200" b="1" i="1" dirty="0" smtClean="0"/>
              <a:t> </a:t>
            </a:r>
            <a:r>
              <a:rPr lang="en-US" sz="3200" b="1" i="1" dirty="0" smtClean="0"/>
              <a:t>in</a:t>
            </a:r>
            <a:r>
              <a:rPr lang="en-US" sz="3200" b="1" i="1" dirty="0" smtClean="0"/>
              <a:t> the </a:t>
            </a:r>
            <a:r>
              <a:rPr lang="en-US" sz="3200" b="1" i="1" dirty="0" smtClean="0">
                <a:solidFill>
                  <a:srgbClr val="FF0000"/>
                </a:solidFill>
              </a:rPr>
              <a:t>education</a:t>
            </a:r>
            <a:r>
              <a:rPr lang="en-US" sz="3200" b="1" i="1" dirty="0" smtClean="0"/>
              <a:t>, to a </a:t>
            </a:r>
            <a:r>
              <a:rPr lang="en-US" sz="3200" b="1" i="1" dirty="0" smtClean="0"/>
              <a:t>childhood </a:t>
            </a:r>
            <a:r>
              <a:rPr lang="en-US" sz="3200" b="1" i="1" dirty="0" smtClean="0">
                <a:solidFill>
                  <a:srgbClr val="FF0000"/>
                </a:solidFill>
              </a:rPr>
              <a:t>free</a:t>
            </a:r>
            <a:r>
              <a:rPr lang="en-US" sz="3200" b="1" i="1" dirty="0" smtClean="0"/>
              <a:t> from </a:t>
            </a:r>
            <a:r>
              <a:rPr lang="en-US" sz="3200" b="1" i="1" dirty="0" smtClean="0">
                <a:solidFill>
                  <a:srgbClr val="FF0000"/>
                </a:solidFill>
              </a:rPr>
              <a:t>trauma</a:t>
            </a:r>
            <a:r>
              <a:rPr lang="en-US" sz="3200" b="1" i="1" dirty="0" smtClean="0"/>
              <a:t> and </a:t>
            </a:r>
            <a:r>
              <a:rPr lang="en-US" sz="3200" b="1" i="1" dirty="0" smtClean="0">
                <a:solidFill>
                  <a:srgbClr val="FF0000"/>
                </a:solidFill>
              </a:rPr>
              <a:t>violence</a:t>
            </a:r>
            <a:r>
              <a:rPr lang="en-US" sz="3200" b="1" i="1" dirty="0" smtClean="0"/>
              <a:t>, and to the hope of a peaceful tomorrow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Syrian children</a:t>
            </a:r>
            <a:r>
              <a:rPr lang="en-US" dirty="0" smtClean="0"/>
              <a:t> are the most affected </a:t>
            </a:r>
            <a:r>
              <a:rPr lang="en-US" dirty="0" smtClean="0">
                <a:solidFill>
                  <a:srgbClr val="FF0000"/>
                </a:solidFill>
              </a:rPr>
              <a:t>victims</a:t>
            </a:r>
            <a:r>
              <a:rPr lang="en-US" dirty="0" smtClean="0"/>
              <a:t> in the recent </a:t>
            </a:r>
            <a:r>
              <a:rPr lang="en-US" dirty="0" smtClean="0">
                <a:solidFill>
                  <a:srgbClr val="FF0000"/>
                </a:solidFill>
              </a:rPr>
              <a:t>conflict</a:t>
            </a:r>
            <a:r>
              <a:rPr lang="en-US" dirty="0" smtClean="0"/>
              <a:t>. They have lost their </a:t>
            </a:r>
            <a:r>
              <a:rPr lang="en-US" dirty="0" smtClean="0">
                <a:solidFill>
                  <a:srgbClr val="FF0000"/>
                </a:solidFill>
              </a:rPr>
              <a:t>homes</a:t>
            </a:r>
            <a:r>
              <a:rPr lang="en-US" dirty="0" smtClean="0"/>
              <a:t>, their </a:t>
            </a:r>
            <a:r>
              <a:rPr lang="en-US" dirty="0" smtClean="0">
                <a:solidFill>
                  <a:srgbClr val="FF0000"/>
                </a:solidFill>
              </a:rPr>
              <a:t>friends</a:t>
            </a:r>
            <a:r>
              <a:rPr lang="en-US" dirty="0" smtClean="0"/>
              <a:t>, and their </a:t>
            </a:r>
            <a:r>
              <a:rPr lang="en-US" dirty="0" smtClean="0">
                <a:solidFill>
                  <a:srgbClr val="FF0000"/>
                </a:solidFill>
              </a:rPr>
              <a:t>schools</a:t>
            </a:r>
            <a:r>
              <a:rPr lang="en-US" dirty="0" smtClean="0"/>
              <a:t>, and many have lost family members. These children have </a:t>
            </a:r>
            <a:r>
              <a:rPr lang="en-US" dirty="0" smtClean="0">
                <a:solidFill>
                  <a:srgbClr val="FF0000"/>
                </a:solidFill>
              </a:rPr>
              <a:t>sacrificed</a:t>
            </a:r>
            <a:r>
              <a:rPr lang="en-US" dirty="0" smtClean="0"/>
              <a:t> everything that is familiar to them for a revolution that they cannot even begin to comprehend. </a:t>
            </a:r>
            <a:endParaRPr lang="en-US" dirty="0"/>
          </a:p>
        </p:txBody>
      </p:sp>
      <p:pic>
        <p:nvPicPr>
          <p:cNvPr id="4" name="Content Placeholder 3" descr="seeds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for children situation in the camp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half of Syrian refugees in the camp  are children; some have known nothing but war and refugee camps for their whole lives, and many have limited or no access to education, therapy, or any recreational activities</a:t>
            </a:r>
          </a:p>
          <a:p>
            <a:endParaRPr lang="en-US" dirty="0"/>
          </a:p>
        </p:txBody>
      </p:sp>
      <p:pic>
        <p:nvPicPr>
          <p:cNvPr id="5" name="Content Placeholder 3" descr="seeds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G-20171019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45085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334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seeds </a:t>
            </a:r>
            <a:r>
              <a:rPr lang="en-US" sz="2800" dirty="0"/>
              <a:t>of hope makes innovative use of sports, arts, and other activities not present in the camps to support the mental, emotional, and physical well-being of the children and to give them a chance to just be kids again</a:t>
            </a:r>
          </a:p>
          <a:p>
            <a:endParaRPr lang="en-US" dirty="0"/>
          </a:p>
        </p:txBody>
      </p:sp>
      <p:pic>
        <p:nvPicPr>
          <p:cNvPr id="11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he </a:t>
            </a:r>
            <a:r>
              <a:rPr lang="en-US" sz="8000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chool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Seeds of hope fully runs a refugee school in the camp that established by Seeds efforts and also supports We provide school supplies for the children – pencils, books, erasers, </a:t>
            </a:r>
            <a:r>
              <a:rPr lang="en-US" dirty="0" err="1"/>
              <a:t>colouring</a:t>
            </a:r>
            <a:r>
              <a:rPr lang="en-US" dirty="0"/>
              <a:t> books, notebooks – in addition to art supplies and soon sports equipment</a:t>
            </a:r>
          </a:p>
        </p:txBody>
      </p:sp>
      <p:pic>
        <p:nvPicPr>
          <p:cNvPr id="13" name="Content Placeholder 12" descr="received_10158560421265231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1447800"/>
            <a:ext cx="4041775" cy="4495800"/>
          </a:xfrm>
        </p:spPr>
      </p:pic>
      <p:pic>
        <p:nvPicPr>
          <p:cNvPr id="14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We used a tent as A class room</a:t>
            </a:r>
          </a:p>
          <a:p>
            <a:endParaRPr lang="en-US" dirty="0"/>
          </a:p>
        </p:txBody>
      </p:sp>
      <p:pic>
        <p:nvPicPr>
          <p:cNvPr id="9" name="Content Placeholder 8" descr="IMG-20171024-WA00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938462"/>
            <a:ext cx="4040188" cy="24241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Then we replaced it with caravan </a:t>
            </a:r>
            <a:endParaRPr lang="en-US" sz="2000" dirty="0"/>
          </a:p>
        </p:txBody>
      </p:sp>
      <p:pic>
        <p:nvPicPr>
          <p:cNvPr id="10" name="Content Placeholder 9" descr="IMG-20171019-WA000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3" name="Content Placeholder 3" descr="seeds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</a:t>
            </a:r>
            <a:endParaRPr lang="en-US" dirty="0"/>
          </a:p>
        </p:txBody>
      </p:sp>
      <p:pic>
        <p:nvPicPr>
          <p:cNvPr id="7" name="Content Placeholder 6" descr="IMG-20171019-WA0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Content Placeholder 7" descr="IMG-20171019-WA0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65532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More equipments </a:t>
            </a:r>
            <a:endParaRPr lang="en-US" dirty="0"/>
          </a:p>
        </p:txBody>
      </p:sp>
      <p:pic>
        <p:nvPicPr>
          <p:cNvPr id="9" name="Content Placeholder 3" descr="seeds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equipment </a:t>
            </a:r>
            <a:endParaRPr lang="en-US" sz="2800" dirty="0"/>
          </a:p>
        </p:txBody>
      </p:sp>
      <p:pic>
        <p:nvPicPr>
          <p:cNvPr id="19" name="Content Placeholder 18" descr="IMG-20171024-WA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4584700"/>
          </a:xfrm>
        </p:spPr>
      </p:pic>
      <p:pic>
        <p:nvPicPr>
          <p:cNvPr id="21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J</a:t>
            </a:r>
            <a:r>
              <a:rPr lang="en-US" sz="6000" dirty="0" smtClean="0"/>
              <a:t>o</a:t>
            </a:r>
            <a:r>
              <a:rPr lang="en-US" sz="6000" dirty="0" smtClean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-US" sz="6000" dirty="0" smtClean="0"/>
              <a:t>d</a:t>
            </a:r>
            <a:r>
              <a:rPr lang="en-US" sz="6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6000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jordan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05781"/>
            <a:ext cx="66294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r>
              <a:rPr lang="en-US" sz="3100" dirty="0"/>
              <a:t> We want the kids to have a place to go every day to learn and grow, and we fully support the teachers who are doing the important work of educating </a:t>
            </a:r>
            <a:r>
              <a:rPr lang="en-US" sz="3100" b="1" dirty="0"/>
              <a:t> next generation</a:t>
            </a:r>
            <a:r>
              <a:rPr lang="en-US" sz="3100" dirty="0" smtClean="0"/>
              <a:t>.</a:t>
            </a:r>
            <a:endParaRPr lang="en-US" dirty="0"/>
          </a:p>
        </p:txBody>
      </p:sp>
      <p:pic>
        <p:nvPicPr>
          <p:cNvPr id="13" name="Content Placeholder 12" descr="IMG-20171019-WA00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14" name="Content Placeholder 13" descr="IMG-20171024-WA0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33601"/>
            <a:ext cx="4041775" cy="3962400"/>
          </a:xfrm>
        </p:spPr>
      </p:pic>
      <p:pic>
        <p:nvPicPr>
          <p:cNvPr id="15" name="Content Placeholder 3" descr="seeds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toward kids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committed</a:t>
            </a:r>
            <a:r>
              <a:rPr lang="en-US" dirty="0"/>
              <a:t> to these </a:t>
            </a:r>
            <a:r>
              <a:rPr lang="en-US" dirty="0" smtClean="0">
                <a:solidFill>
                  <a:srgbClr val="FF0000"/>
                </a:solidFill>
              </a:rPr>
              <a:t>kids</a:t>
            </a:r>
            <a:r>
              <a:rPr lang="en-US" dirty="0" smtClean="0"/>
              <a:t>  </a:t>
            </a:r>
            <a:r>
              <a:rPr lang="en-US" dirty="0"/>
              <a:t>and to providing them with every opportunity we can as they </a:t>
            </a:r>
            <a:r>
              <a:rPr lang="en-US" dirty="0">
                <a:solidFill>
                  <a:srgbClr val="FF0000"/>
                </a:solidFill>
              </a:rPr>
              <a:t>grow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up</a:t>
            </a:r>
            <a:r>
              <a:rPr lang="en-US" dirty="0"/>
              <a:t> in an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that deprives them of even the most basic services.</a:t>
            </a:r>
          </a:p>
          <a:p>
            <a:endParaRPr lang="en-US" dirty="0"/>
          </a:p>
        </p:txBody>
      </p:sp>
      <p:pic>
        <p:nvPicPr>
          <p:cNvPr id="9" name="Content Placeholder 3" descr="seeds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pic>
        <p:nvPicPr>
          <p:cNvPr id="10" name="Content Placeholder 9" descr="IMG-20171024-WA00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495800"/>
          </a:xfrm>
        </p:spPr>
      </p:pic>
      <p:pic>
        <p:nvPicPr>
          <p:cNvPr id="7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  <p:pic>
        <p:nvPicPr>
          <p:cNvPr id="1026" name="Picture 2" descr="C:\Users\raed\Desktop\refugees\IMG-20171024-WA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0200"/>
            <a:ext cx="37927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volunteers  </a:t>
            </a:r>
            <a:endParaRPr lang="en-US" dirty="0"/>
          </a:p>
        </p:txBody>
      </p:sp>
      <p:pic>
        <p:nvPicPr>
          <p:cNvPr id="5" name="Content Placeholder 4" descr="IMG-20171024-WA0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pic>
        <p:nvPicPr>
          <p:cNvPr id="6" name="Content Placeholder 5" descr="IMG-20171024-WA00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4572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Another Commitment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received_1015856042243023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991" y="273050"/>
            <a:ext cx="3511868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are helping </a:t>
            </a:r>
            <a:r>
              <a:rPr lang="en-US" sz="2400" dirty="0" smtClean="0"/>
              <a:t>the families at refugee camp to</a:t>
            </a:r>
            <a:r>
              <a:rPr lang="en-US" sz="2400" dirty="0"/>
              <a:t> become strong, capable and productive members of society ready to rebuild their </a:t>
            </a:r>
            <a:r>
              <a:rPr lang="en-US" sz="2400" dirty="0" smtClean="0"/>
              <a:t> families and country  </a:t>
            </a:r>
            <a:endParaRPr lang="en-US" sz="2400" dirty="0"/>
          </a:p>
        </p:txBody>
      </p:sp>
      <p:pic>
        <p:nvPicPr>
          <p:cNvPr id="7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ozar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046156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jouthoor</a:t>
            </a:r>
            <a:endParaRPr lang="en-US" dirty="0"/>
          </a:p>
        </p:txBody>
      </p:sp>
      <p:pic>
        <p:nvPicPr>
          <p:cNvPr id="4" name="Content Placeholder 3" descr="جذو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619999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3465513" cy="673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Achievement </a:t>
            </a:r>
            <a:endParaRPr lang="en-US" sz="2800" dirty="0"/>
          </a:p>
        </p:txBody>
      </p:sp>
      <p:pic>
        <p:nvPicPr>
          <p:cNvPr id="7" name="Content Placeholder 6" descr="جذور.jp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57200"/>
            <a:ext cx="5111750" cy="5486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4038600" cy="513556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* 1200 hectare were planted with 150000 forest and fruit trees</a:t>
            </a:r>
          </a:p>
          <a:p>
            <a:endParaRPr lang="en-US" sz="3200" dirty="0" smtClean="0"/>
          </a:p>
          <a:p>
            <a:r>
              <a:rPr lang="en-US" sz="3200" dirty="0" smtClean="0"/>
              <a:t>* 8200 students from school , universities and youth centers were part from this project </a:t>
            </a:r>
            <a:r>
              <a:rPr lang="en-US" sz="2800" dirty="0" smtClean="0"/>
              <a:t>, </a:t>
            </a:r>
            <a:endParaRPr lang="ar-JO" sz="2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</p:spPr>
        <p:txBody>
          <a:bodyPr/>
          <a:lstStyle/>
          <a:p>
            <a:r>
              <a:rPr lang="en-US" b="1" dirty="0" smtClean="0"/>
              <a:t>Youth have capability and possibility to be the key of change when have the opportunity 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 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8229600" cy="36813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38858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 this way the </a:t>
            </a:r>
            <a:r>
              <a:rPr lang="en-US" dirty="0" smtClean="0">
                <a:solidFill>
                  <a:srgbClr val="FF0000"/>
                </a:solidFill>
              </a:rPr>
              <a:t>refugees</a:t>
            </a:r>
            <a:r>
              <a:rPr lang="en-US" dirty="0" smtClean="0"/>
              <a:t> are crossing border to </a:t>
            </a:r>
            <a:r>
              <a:rPr lang="en-US" dirty="0" err="1" smtClean="0">
                <a:solidFill>
                  <a:srgbClr val="FF0000"/>
                </a:solidFill>
              </a:rPr>
              <a:t>jordan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rossing bord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545232" cy="4648200"/>
          </a:xfrm>
        </p:spPr>
      </p:pic>
      <p:pic>
        <p:nvPicPr>
          <p:cNvPr id="5" name="Picture 4" descr="crossing bord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1529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Syrian refugee in Jordan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 refugees with UNHCR inside camps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Within four official</a:t>
                      </a:r>
                      <a:r>
                        <a:rPr lang="en-US" baseline="0" dirty="0" smtClean="0"/>
                        <a:t> camps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Registered refugees with UNHCR outside camps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536000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Inside</a:t>
                      </a:r>
                      <a:r>
                        <a:rPr lang="en-US" baseline="0" dirty="0" smtClean="0"/>
                        <a:t> all Jordanian cities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registered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Inside</a:t>
                      </a:r>
                      <a:r>
                        <a:rPr lang="en-US" baseline="0" dirty="0" smtClean="0"/>
                        <a:t> all Jordanian cities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outh in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efugee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51.2</a:t>
            </a:r>
            <a:r>
              <a:rPr lang="en-US" dirty="0" smtClean="0"/>
              <a:t>% from Syrian refugee in Jordan  are youth age under 17 years old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24.9</a:t>
            </a:r>
            <a:r>
              <a:rPr lang="en-US" dirty="0" smtClean="0"/>
              <a:t>% from this percentage are female and the rest are boys </a:t>
            </a:r>
          </a:p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 lot </a:t>
            </a:r>
            <a:r>
              <a:rPr lang="en-US" dirty="0" smtClean="0"/>
              <a:t>of refugee are not registered and living in Random refugee camps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7200" dirty="0" smtClean="0">
                <a:solidFill>
                  <a:srgbClr val="00B050"/>
                </a:solidFill>
                <a:latin typeface="Algerian" pitchFamily="82" charset="0"/>
              </a:rPr>
              <a:t>E</a:t>
            </a:r>
            <a:r>
              <a:rPr lang="en-US" sz="7200" dirty="0" smtClean="0">
                <a:latin typeface="Algerian" pitchFamily="82" charset="0"/>
              </a:rPr>
              <a:t>E</a:t>
            </a:r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D</a:t>
            </a:r>
            <a:r>
              <a:rPr lang="en-US" sz="7200" dirty="0" smtClean="0">
                <a:latin typeface="Algerian" pitchFamily="82" charset="0"/>
              </a:rPr>
              <a:t>S 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458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Seeds of </a:t>
            </a:r>
            <a:r>
              <a:rPr lang="en-US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Hope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4000" dirty="0">
                <a:latin typeface="Agency FB" pitchFamily="34" charset="0"/>
              </a:rPr>
              <a:t>We will live </a:t>
            </a:r>
            <a:r>
              <a:rPr lang="en-US" sz="4000" dirty="0">
                <a:solidFill>
                  <a:srgbClr val="FF0000"/>
                </a:solidFill>
                <a:latin typeface="Agency FB" pitchFamily="34" charset="0"/>
              </a:rPr>
              <a:t>together</a:t>
            </a:r>
            <a:r>
              <a:rPr lang="en-US" sz="4000" dirty="0">
                <a:latin typeface="Agency FB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Agency FB" pitchFamily="34" charset="0"/>
              </a:rPr>
              <a:t>accept</a:t>
            </a:r>
            <a:r>
              <a:rPr lang="en-US" sz="4000" dirty="0">
                <a:latin typeface="Agency FB" pitchFamily="34" charset="0"/>
              </a:rPr>
              <a:t> each other, and </a:t>
            </a:r>
            <a:r>
              <a:rPr lang="en-US" sz="4000" dirty="0">
                <a:solidFill>
                  <a:srgbClr val="FF0000"/>
                </a:solidFill>
                <a:latin typeface="Agency FB" pitchFamily="34" charset="0"/>
              </a:rPr>
              <a:t>share</a:t>
            </a:r>
            <a:r>
              <a:rPr lang="en-US" sz="4000" dirty="0">
                <a:latin typeface="Agency FB" pitchFamily="34" charset="0"/>
              </a:rPr>
              <a:t> the good and the bad</a:t>
            </a:r>
            <a:endParaRPr lang="en-US" sz="4000" dirty="0">
              <a:latin typeface="Agency FB" pitchFamily="34" charset="0"/>
              <a:cs typeface="Andalus" pitchFamily="18" charset="-78"/>
            </a:endParaRPr>
          </a:p>
        </p:txBody>
      </p:sp>
      <p:pic>
        <p:nvPicPr>
          <p:cNvPr id="5" name="Content Placeholder 3" descr="seeds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our project </a:t>
            </a:r>
            <a:endParaRPr lang="en-US" dirty="0"/>
          </a:p>
        </p:txBody>
      </p:sp>
      <p:pic>
        <p:nvPicPr>
          <p:cNvPr id="4" name="Content Placeholder 3" descr="sabh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467599" cy="4983163"/>
          </a:xfrm>
        </p:spPr>
      </p:pic>
      <p:pic>
        <p:nvPicPr>
          <p:cNvPr id="6" name="Content Placeholder 3" descr="seed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1" y="6169543"/>
            <a:ext cx="838199" cy="6884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460</Words>
  <Application>Microsoft Office PowerPoint</Application>
  <PresentationFormat>On-screen Show (4:3)</PresentationFormat>
  <Paragraphs>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Jordan </vt:lpstr>
      <vt:lpstr>Slide 3</vt:lpstr>
      <vt:lpstr>Slide 4</vt:lpstr>
      <vt:lpstr>In this way the refugees are crossing border to jordan</vt:lpstr>
      <vt:lpstr>Number of Syrian refugee in Jordan </vt:lpstr>
      <vt:lpstr>Youth in Refugee </vt:lpstr>
      <vt:lpstr>SEEDS </vt:lpstr>
      <vt:lpstr>Where is our project </vt:lpstr>
      <vt:lpstr>What is Seeds of hope </vt:lpstr>
      <vt:lpstr>Slide 11</vt:lpstr>
      <vt:lpstr>Why we are there </vt:lpstr>
      <vt:lpstr>Facts</vt:lpstr>
      <vt:lpstr>Describing for children situation in the camp  </vt:lpstr>
      <vt:lpstr>Slide 15</vt:lpstr>
      <vt:lpstr>The school </vt:lpstr>
      <vt:lpstr>Slide 17</vt:lpstr>
      <vt:lpstr>And then </vt:lpstr>
      <vt:lpstr>More equipment </vt:lpstr>
      <vt:lpstr>. We want the kids to have a place to go every day to learn and grow, and we fully support the teachers who are doing the important work of educating  next generation.</vt:lpstr>
      <vt:lpstr>Commitment toward kids  </vt:lpstr>
      <vt:lpstr>volunteers</vt:lpstr>
      <vt:lpstr>Our volunteers  </vt:lpstr>
      <vt:lpstr>Another Commitment</vt:lpstr>
      <vt:lpstr>Slide 25</vt:lpstr>
      <vt:lpstr>jouthoor</vt:lpstr>
      <vt:lpstr>Achievement </vt:lpstr>
      <vt:lpstr>Conclusion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raed</dc:creator>
  <cp:lastModifiedBy>raed</cp:lastModifiedBy>
  <cp:revision>12</cp:revision>
  <dcterms:created xsi:type="dcterms:W3CDTF">2017-10-24T20:59:00Z</dcterms:created>
  <dcterms:modified xsi:type="dcterms:W3CDTF">2018-09-26T10:58:03Z</dcterms:modified>
</cp:coreProperties>
</file>