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6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5D81-FB52-A541-88B4-E5F6CB8EB047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F182-1E04-B845-A2E0-06106537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8" y="0"/>
            <a:ext cx="819007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1" y="6199192"/>
            <a:ext cx="1500148" cy="4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2018-09-25T15:07:47Z</dcterms:created>
  <dcterms:modified xsi:type="dcterms:W3CDTF">2018-09-25T15:12:15Z</dcterms:modified>
</cp:coreProperties>
</file>