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/>
    <p:restoredTop sz="94713"/>
  </p:normalViewPr>
  <p:slideViewPr>
    <p:cSldViewPr snapToGrid="0" snapToObjects="1" showGuides="1">
      <p:cViewPr varScale="1">
        <p:scale>
          <a:sx n="91" d="100"/>
          <a:sy n="91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8CE6-A18E-3641-B5C6-A59D15243FB6}" type="datetimeFigureOut"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C008-39A5-834B-A910-067773E10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../Documents/Temporary/Drone-Danau-Bagantung-768x5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96" y="664453"/>
            <a:ext cx="8415094" cy="526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Documents/Temporary/Danau-Bagantung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019" y="3516556"/>
            <a:ext cx="2316923" cy="133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018" y="5029621"/>
            <a:ext cx="2316923" cy="1244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020" y="2036472"/>
            <a:ext cx="2316923" cy="1303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020" y="366250"/>
            <a:ext cx="2316923" cy="14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7" y="219000"/>
            <a:ext cx="2667000" cy="92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450" y="120042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t>Indonesia Community Mapping Network</a:t>
            </a:r>
          </a:p>
          <a:p>
            <a:r>
              <a:rPr lang="en-US" sz="1600" b="1" smtClean="0"/>
              <a:t>Jaringan Kerja Pemetaan Partisipatif (JKPP)</a:t>
            </a:r>
            <a:endParaRPr lang="en-US" sz="1600" b="1"/>
          </a:p>
        </p:txBody>
      </p:sp>
      <p:sp>
        <p:nvSpPr>
          <p:cNvPr id="6" name="TextBox 5"/>
          <p:cNvSpPr txBox="1"/>
          <p:nvPr/>
        </p:nvSpPr>
        <p:spPr>
          <a:xfrm>
            <a:off x="358141" y="1843071"/>
            <a:ext cx="536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/>
              <a:t>JKPP established in 1997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/>
              <a:t>Until now we have 210 members (NGO, individual, academics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/>
              <a:t>28 Service centre in 24 Province In Indonesia to accelerating community mapping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35" y="3429000"/>
            <a:ext cx="7146329" cy="3138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665" y="692413"/>
            <a:ext cx="47830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Community maps used for 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/>
              <a:t>Resolving conflict between community areas where overlaping with other sector claim (forestry, permit)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/>
              <a:t>Use for basis of IP's recognizing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/>
              <a:t>Basis for social forestry scheme, Agrarian Reform object areas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/>
              <a:t>Village boundary setting and village planning, we hope this initiative can integration with district spatial planning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44" y="2250217"/>
            <a:ext cx="6862491" cy="409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78" y="238516"/>
            <a:ext cx="10515600" cy="1325563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456" y="1690688"/>
            <a:ext cx="48814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Indonesia has 14,850 M Ha Peatland Areas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BRG (Indonesia Peatland Restoration Agency) established by Presidential Decree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Main Task 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Until 2019, 4,5 M Ha  should be Restoration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Restoration : Rewetting &amp; Revegetation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There are 1200 villages on peatland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The communities have traditional knowledge to managing a peatland for livelihood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Threat 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Community areas are the target of peatland restorastion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trend of investment expansion (Palm Oil)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200" y="503041"/>
            <a:ext cx="2316923" cy="1493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268" y="503041"/>
            <a:ext cx="2239188" cy="14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../Documents/Temporary/Danau-Bagantung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03" y="5630234"/>
            <a:ext cx="1686068" cy="89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26" y="5630236"/>
            <a:ext cx="1569302" cy="8992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49" y="5605615"/>
            <a:ext cx="1641699" cy="92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32" y="764290"/>
            <a:ext cx="4619898" cy="44582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3960" y="212654"/>
            <a:ext cx="1981609" cy="1476936"/>
            <a:chOff x="213960" y="212654"/>
            <a:chExt cx="1981609" cy="14769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60" y="212654"/>
              <a:ext cx="1162610" cy="1137904"/>
            </a:xfrm>
            <a:prstGeom prst="rect">
              <a:avLst/>
            </a:prstGeom>
          </p:spPr>
        </p:pic>
        <p:sp>
          <p:nvSpPr>
            <p:cNvPr id="5" name="Striped Right Arrow 4"/>
            <p:cNvSpPr/>
            <p:nvPr/>
          </p:nvSpPr>
          <p:spPr>
            <a:xfrm rot="2045092">
              <a:off x="1126424" y="831461"/>
              <a:ext cx="1069145" cy="8581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61183" y="36632"/>
            <a:ext cx="2116655" cy="1484142"/>
            <a:chOff x="4761183" y="36632"/>
            <a:chExt cx="2116655" cy="14841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228" y="36632"/>
              <a:ext cx="1162610" cy="1137904"/>
            </a:xfrm>
            <a:prstGeom prst="rect">
              <a:avLst/>
            </a:prstGeom>
          </p:spPr>
        </p:pic>
        <p:sp>
          <p:nvSpPr>
            <p:cNvPr id="6" name="Striped Right Arrow 5"/>
            <p:cNvSpPr/>
            <p:nvPr/>
          </p:nvSpPr>
          <p:spPr>
            <a:xfrm rot="8813435">
              <a:off x="4761183" y="662645"/>
              <a:ext cx="1069145" cy="8581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0" y="1204927"/>
            <a:ext cx="56403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700"/>
              <a:t>Tanjung Taruna village is located in 2 Peat Hydrological Area Kahayan - Sebangau and Kahayan </a:t>
            </a:r>
            <a:r>
              <a:rPr lang="mr-IN" sz="1700"/>
              <a:t>–</a:t>
            </a:r>
            <a:r>
              <a:rPr lang="en-GB" sz="1700"/>
              <a:t> Kapuas on Central Kalimantan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/>
              <a:t>This village is a priority villages of the Peat Ecosystem Restoration program supported by Indonesian Peatland Restoration Agency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/>
              <a:t>One of the lakes that part of this village community management  is Lake Bagantung.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700"/>
              <a:t>The communities in the villages has a traditional knowledge to manage the peatland areas, and has a rules for fish catching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/>
              <a:t>Lake Bagantung is one of the lakes located in Tanjung Taruna village, is a place of habitat of various types of peat swamp fish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/>
              <a:t>Peat swamp forests around of Lake Bagantung have been a place where people are taking non-timber forest products (NTFPs) such as purun, rattan, traditional medicines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700"/>
              <a:t>The threat to Lake Bagantung today is fishing electrofishing, poisoning by outsiders and the trend of investment expansion (Palm Oil)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3324" y="4511893"/>
            <a:ext cx="1588711" cy="1683343"/>
            <a:chOff x="163324" y="4511893"/>
            <a:chExt cx="1588711" cy="16833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324" y="5057332"/>
              <a:ext cx="1162610" cy="1137904"/>
            </a:xfrm>
            <a:prstGeom prst="rect">
              <a:avLst/>
            </a:prstGeom>
          </p:spPr>
        </p:pic>
        <p:sp>
          <p:nvSpPr>
            <p:cNvPr id="7" name="Striped Right Arrow 6"/>
            <p:cNvSpPr/>
            <p:nvPr/>
          </p:nvSpPr>
          <p:spPr>
            <a:xfrm rot="19331908">
              <a:off x="1001106" y="4511893"/>
              <a:ext cx="750929" cy="8581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6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3722" y="238516"/>
            <a:ext cx="10284655" cy="1325563"/>
          </a:xfrm>
        </p:spPr>
        <p:txBody>
          <a:bodyPr/>
          <a:lstStyle/>
          <a:p>
            <a:r>
              <a:rPr lang="en-US"/>
              <a:t>Community Initiative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22" y="1963560"/>
            <a:ext cx="53222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/>
              <a:t>Reject palm oil investment expansion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/>
              <a:t>Encouraging the recognition through local regulation (District, Province Level)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/>
              <a:t>Registrating of Lake Bagantung to ICCA Registry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/>
              <a:t>Opportunity : Revision of the Biodiversity Conservation and Ecosystem Law (UU KKHE No 5) which is currently being pushed to include the Nomenclature of Protecting Community Conservation and Management Areas</a:t>
            </a:r>
          </a:p>
          <a:p>
            <a:pPr marL="285750" indent="-285750">
              <a:buFont typeface="Arial" charset="0"/>
              <a:buChar char="•"/>
            </a:pPr>
            <a:endParaRPr lang="en-US"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032" y="3687109"/>
            <a:ext cx="3128138" cy="234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032" y="1082712"/>
            <a:ext cx="3128384" cy="23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374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Background</vt:lpstr>
      <vt:lpstr>PowerPoint Presentation</vt:lpstr>
      <vt:lpstr>Community Initiative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2018-03-14T12:32:32Z</dcterms:created>
  <dcterms:modified xsi:type="dcterms:W3CDTF">2018-09-25T22:39:35Z</dcterms:modified>
</cp:coreProperties>
</file>